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_rels/presentation.xml.rels" ContentType="application/vnd.openxmlformats-package.relationships+xml"/>
  <Override PartName="/ppt/presentation.xml" ContentType="application/vnd.openxmlformats-officedocument.presentationml.template.main+xml"/>
  <Override PartName="/ppt/slideMasters/_rels/slideMaster11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slideLayouts/_rels/slideLayout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  <Override PartName="/ppt/slides/slide3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</p:sldMasterIdLst>
  <p:sldIdLst>
    <p:sldId id="256" r:id="rId13"/>
    <p:sldId id="257" r:id="rId14"/>
    <p:sldId id="258" r:id="rId15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slide" Target="slides/slide3.xml"/><Relationship Id="rId16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E07D0C7-015E-484E-B1DF-54C61F5227B6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9644533B-3A77-404F-8E9A-D709EEC63128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03C1AFA2-CA6D-4F0B-B53E-EF5E3D57CE26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9CC20BB8-FFB8-4310-A94E-362F9AD43155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D92FB9C2-2149-4B36-AB85-2358395E8C7D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8"/>
          </p:nvPr>
        </p:nvSpPr>
        <p:spPr/>
        <p:txBody>
          <a:bodyPr/>
          <a:p>
            <a:fld id="{F916B021-C4FF-4EF1-A26C-ACA363FBB167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6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1"/>
          </p:nvPr>
        </p:nvSpPr>
        <p:spPr/>
        <p:txBody>
          <a:bodyPr/>
          <a:p>
            <a:fld id="{3C176041-B5F2-4506-9930-D67DE57E05A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9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4"/>
          </p:nvPr>
        </p:nvSpPr>
        <p:spPr/>
        <p:txBody>
          <a:bodyPr/>
          <a:p>
            <a:fld id="{303A2118-9496-4B29-9ADD-3442B0E25126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22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7"/>
          </p:nvPr>
        </p:nvSpPr>
        <p:spPr/>
        <p:txBody>
          <a:bodyPr/>
          <a:p>
            <a:fld id="{0B757150-92F7-4C30-B71D-8DE5EEB2A96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5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0"/>
          </p:nvPr>
        </p:nvSpPr>
        <p:spPr/>
        <p:txBody>
          <a:bodyPr/>
          <a:p>
            <a:fld id="{CF9F94FB-4394-4654-8135-B9719FDA6B47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8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3"/>
          </p:nvPr>
        </p:nvSpPr>
        <p:spPr/>
        <p:txBody>
          <a:bodyPr/>
          <a:p>
            <a:fld id="{95106A6A-49A3-4EF5-9AA7-97EE5C8EA438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184EDC94-826E-4137-ACAF-1B6EEE3E2895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dt" idx="4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ftr" idx="5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sldNum" idx="6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5D9500D1-3F52-4993-88AB-E42A9407DAC6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1" r:id="rId2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629400" y="274680"/>
            <a:ext cx="205704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 vert="eaVert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274680"/>
            <a:ext cx="601956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dt" idx="7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ftr" idx="8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" name="PlaceHolder 5"/>
          <p:cNvSpPr>
            <a:spLocks noGrp="1"/>
          </p:cNvSpPr>
          <p:nvPr>
            <p:ph type="sldNum" idx="9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0EC9A1EA-3C38-4216-A662-67A861662EB8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3" r:id="rId2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dt" idx="10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ftr" idx="11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sldNum" idx="12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1C077C96-34B1-492A-BD74-9E1DFF8CFFEC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5" r:id="rId2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722160" y="4406760"/>
            <a:ext cx="7772040" cy="1361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4000" spc="-1" strike="noStrike" cap="all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722160" y="2906640"/>
            <a:ext cx="7772040" cy="14997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00"/>
              </a:spcBef>
              <a:buNone/>
              <a:tabLst>
                <a:tab algn="l" pos="0"/>
              </a:tabLst>
            </a:pPr>
            <a:r>
              <a:rPr b="0" lang="en-US" sz="20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Click to edit Master text styles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dt" idx="13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ftr" idx="14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sldNum" idx="15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2A3C4C52-7787-4571-A6E7-D9833D3787B2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7" r:id="rId2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 type="dt" idx="16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2" name="PlaceHolder 5"/>
          <p:cNvSpPr>
            <a:spLocks noGrp="1"/>
          </p:cNvSpPr>
          <p:nvPr>
            <p:ph type="ftr" idx="17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3" name="PlaceHolder 6"/>
          <p:cNvSpPr>
            <a:spLocks noGrp="1"/>
          </p:cNvSpPr>
          <p:nvPr>
            <p:ph type="sldNum" idx="18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7552EF2C-A747-448A-ADA7-E8DC0A10BA8F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9" r:id="rId2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535040"/>
            <a:ext cx="403992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457200" y="2174760"/>
            <a:ext cx="403992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" name="PlaceHolder 4"/>
          <p:cNvSpPr>
            <a:spLocks noGrp="1"/>
          </p:cNvSpPr>
          <p:nvPr>
            <p:ph type="body"/>
          </p:nvPr>
        </p:nvSpPr>
        <p:spPr>
          <a:xfrm>
            <a:off x="4645080" y="1535040"/>
            <a:ext cx="404136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4645080" y="2174760"/>
            <a:ext cx="404136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" name="PlaceHolder 6"/>
          <p:cNvSpPr>
            <a:spLocks noGrp="1"/>
          </p:cNvSpPr>
          <p:nvPr>
            <p:ph type="dt" idx="19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3" name="PlaceHolder 7"/>
          <p:cNvSpPr>
            <a:spLocks noGrp="1"/>
          </p:cNvSpPr>
          <p:nvPr>
            <p:ph type="ftr" idx="20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4" name="PlaceHolder 8"/>
          <p:cNvSpPr>
            <a:spLocks noGrp="1"/>
          </p:cNvSpPr>
          <p:nvPr>
            <p:ph type="sldNum" idx="21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5F63FCA1-52ED-4084-91EC-1D7ABFB2F41B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1" r:id="rId2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dt" idx="22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ftr" idx="23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sldNum" idx="24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D5C53A82-543E-4D18-BEBA-833315C01723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3" r:id="rId2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dt" idx="25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ftr" idx="26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sldNum" idx="27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C1F45DE4-433F-405F-81AB-AEA9977331C8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5" r:id="rId2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2880"/>
            <a:ext cx="3007800" cy="11617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3575160" y="272880"/>
            <a:ext cx="5111280" cy="5852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200" y="1434960"/>
            <a:ext cx="3007800" cy="4690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dt" idx="28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7" name="PlaceHolder 5"/>
          <p:cNvSpPr>
            <a:spLocks noGrp="1"/>
          </p:cNvSpPr>
          <p:nvPr>
            <p:ph type="ftr" idx="29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8" name="PlaceHolder 6"/>
          <p:cNvSpPr>
            <a:spLocks noGrp="1"/>
          </p:cNvSpPr>
          <p:nvPr>
            <p:ph type="sldNum" idx="30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CED42827-C95E-49B0-9BE4-4FBC09B61A9F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7" r:id="rId2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1792440" y="4800600"/>
            <a:ext cx="5486040" cy="566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1792440" y="61272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the outline text format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Second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Third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Fourth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Fifth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Sixth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Seventh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1792440" y="5367240"/>
            <a:ext cx="5486040" cy="804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dt" idx="3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3" name="PlaceHolder 5"/>
          <p:cNvSpPr>
            <a:spLocks noGrp="1"/>
          </p:cNvSpPr>
          <p:nvPr>
            <p:ph type="ftr" idx="3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4" name="PlaceHolder 6"/>
          <p:cNvSpPr>
            <a:spLocks noGrp="1"/>
          </p:cNvSpPr>
          <p:nvPr>
            <p:ph type="sldNum" idx="3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66F6BA8F-2990-49F8-A75A-820885A3CB9D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Application>LibreOffice/24.2.7.2$Linux_X86_64 LibreOffice_project/420$Build-2</Application>
  <AppVersion>15.0000</AppVersion>
  <Words>0</Words>
  <Paragraphs>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2013-01-27T09:14:16Z</dcterms:created>
  <dc:creator/>
  <dc:description>generated using python-pptx</dc:description>
  <dc:language>en-US</dc:language>
  <cp:lastModifiedBy>Steve Canny</cp:lastModifiedBy>
  <dcterms:modified xsi:type="dcterms:W3CDTF">2013-01-27T09:15:58Z</dcterms:modified>
  <cp:revision>1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On-screen Show (4:3)</vt:lpwstr>
  </property>
</Properties>
</file>