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_rels/presentation.xml.rels" ContentType="application/vnd.openxmlformats-package.relationships+xml"/>
  <Override PartName="/ppt/presentation.xml" ContentType="application/vnd.openxmlformats-officedocument.presentationml.template.main+xml"/>
  <Override PartName="/ppt/slideMasters/_rels/slideMaster11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slideLayouts/_rels/slideLayout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</p:sldMasterIdLst>
  <p:sldIdLst>
    <p:sldId id="256" r:id="rId13"/>
    <p:sldId id="257" r:id="rId14"/>
    <p:sldId id="258" r:id="rId15"/>
    <p:sldId id="259" r:id="rId16"/>
    <p:sldId id="260" r:id="rId17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slide" Target="slides/slide3.xml"/><Relationship Id="rId16" Type="http://schemas.openxmlformats.org/officeDocument/2006/relationships/slide" Target="slides/slide4.xml"/><Relationship Id="rId17" Type="http://schemas.openxmlformats.org/officeDocument/2006/relationships/slide" Target="slides/slide5.xml"/><Relationship Id="rId18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8D582A9C-F48A-436A-A2BF-EAC146E5AD5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66CED0ED-2B21-4E2D-9A4A-057DB68C5D25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53F17381-5B8C-40E9-ACFE-6F9CD9E7C394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993CBFD9-C151-422F-85C5-38357EF937D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AC1B0CB4-D498-4A9F-BD1D-9F07DA0BAAB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8"/>
          </p:nvPr>
        </p:nvSpPr>
        <p:spPr/>
        <p:txBody>
          <a:bodyPr/>
          <a:p>
            <a:fld id="{E58BD3F1-1B65-4E7B-9E7D-5AEC3B08214F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6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1"/>
          </p:nvPr>
        </p:nvSpPr>
        <p:spPr/>
        <p:txBody>
          <a:bodyPr/>
          <a:p>
            <a:fld id="{4441FD65-376A-4B7C-8C2D-56A0457D02FB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9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4"/>
          </p:nvPr>
        </p:nvSpPr>
        <p:spPr/>
        <p:txBody>
          <a:bodyPr/>
          <a:p>
            <a:fld id="{2605CD9E-795C-4B6F-8F5D-386768FD6331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22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7"/>
          </p:nvPr>
        </p:nvSpPr>
        <p:spPr/>
        <p:txBody>
          <a:bodyPr/>
          <a:p>
            <a:fld id="{AC1C5252-41D0-4803-A1F2-3895E9B3AC99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5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0"/>
          </p:nvPr>
        </p:nvSpPr>
        <p:spPr/>
        <p:txBody>
          <a:bodyPr/>
          <a:p>
            <a:fld id="{186748F3-A39B-4C69-9C9B-22AB03C2B21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8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3"/>
          </p:nvPr>
        </p:nvSpPr>
        <p:spPr/>
        <p:txBody>
          <a:bodyPr/>
          <a:p>
            <a:fld id="{43F655E4-87C1-4969-A9EA-DDC67A86B74A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0D544DC9-F515-4ADD-80FB-BDCAF681D5C2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dt" idx="4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ftr" idx="5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sldNum" idx="6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27CFAF6C-9C38-4F6E-972E-517328632865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1" r:id="rId2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629400" y="274680"/>
            <a:ext cx="205704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 vert="eaVert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274680"/>
            <a:ext cx="601956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dt" idx="7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ftr" idx="8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" name="PlaceHolder 5"/>
          <p:cNvSpPr>
            <a:spLocks noGrp="1"/>
          </p:cNvSpPr>
          <p:nvPr>
            <p:ph type="sldNum" idx="9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5833437A-F84D-489F-95BE-4A606857D2A4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3" r:id="rId2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dt" idx="10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ftr" idx="11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sldNum" idx="12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424A433F-8B5C-45EE-87FB-9BEEF7F9912C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5" r:id="rId2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722160" y="4406760"/>
            <a:ext cx="7772040" cy="1361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4000" spc="-1" strike="noStrike" cap="all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722160" y="2906640"/>
            <a:ext cx="7772040" cy="14997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00"/>
              </a:spcBef>
              <a:buNone/>
              <a:tabLst>
                <a:tab algn="l" pos="0"/>
              </a:tabLst>
            </a:pPr>
            <a:r>
              <a:rPr b="0" lang="en-US" sz="20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Click to edit Master text styles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dt" idx="13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ftr" idx="14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sldNum" idx="15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EB8F9142-31DE-42E6-A00B-F07D96066383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7" r:id="rId2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 type="dt" idx="16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2" name="PlaceHolder 5"/>
          <p:cNvSpPr>
            <a:spLocks noGrp="1"/>
          </p:cNvSpPr>
          <p:nvPr>
            <p:ph type="ftr" idx="17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3" name="PlaceHolder 6"/>
          <p:cNvSpPr>
            <a:spLocks noGrp="1"/>
          </p:cNvSpPr>
          <p:nvPr>
            <p:ph type="sldNum" idx="18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60B69875-BECD-43B6-83C9-C2DF9E6C1F6C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9" r:id="rId2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535040"/>
            <a:ext cx="403992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457200" y="2174760"/>
            <a:ext cx="403992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" name="PlaceHolder 4"/>
          <p:cNvSpPr>
            <a:spLocks noGrp="1"/>
          </p:cNvSpPr>
          <p:nvPr>
            <p:ph type="body"/>
          </p:nvPr>
        </p:nvSpPr>
        <p:spPr>
          <a:xfrm>
            <a:off x="4645080" y="1535040"/>
            <a:ext cx="404136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4645080" y="2174760"/>
            <a:ext cx="404136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" name="PlaceHolder 6"/>
          <p:cNvSpPr>
            <a:spLocks noGrp="1"/>
          </p:cNvSpPr>
          <p:nvPr>
            <p:ph type="dt" idx="19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3" name="PlaceHolder 7"/>
          <p:cNvSpPr>
            <a:spLocks noGrp="1"/>
          </p:cNvSpPr>
          <p:nvPr>
            <p:ph type="ftr" idx="20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4" name="PlaceHolder 8"/>
          <p:cNvSpPr>
            <a:spLocks noGrp="1"/>
          </p:cNvSpPr>
          <p:nvPr>
            <p:ph type="sldNum" idx="21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3771F7D9-8149-46AD-A1C7-BE15267BEE27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1" r:id="rId2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dt" idx="22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ftr" idx="23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sldNum" idx="24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8B845DD9-8524-45EB-9763-3C29479922BE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3" r:id="rId2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dt" idx="25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ftr" idx="26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sldNum" idx="27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506B5CC9-893E-40F3-97DD-FC5694803CC0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5" r:id="rId2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2880"/>
            <a:ext cx="3007800" cy="11617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3575160" y="272880"/>
            <a:ext cx="5111280" cy="5852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200" y="1434960"/>
            <a:ext cx="3007800" cy="4690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dt" idx="28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7" name="PlaceHolder 5"/>
          <p:cNvSpPr>
            <a:spLocks noGrp="1"/>
          </p:cNvSpPr>
          <p:nvPr>
            <p:ph type="ftr" idx="29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8" name="PlaceHolder 6"/>
          <p:cNvSpPr>
            <a:spLocks noGrp="1"/>
          </p:cNvSpPr>
          <p:nvPr>
            <p:ph type="sldNum" idx="30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9A4F4E3F-0E85-43A8-B58E-891C150A0153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7" r:id="rId2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1792440" y="4800600"/>
            <a:ext cx="5486040" cy="566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1792440" y="61272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the outline text format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Second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Third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Fourth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Fifth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Sixth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Seventh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1792440" y="5367240"/>
            <a:ext cx="5486040" cy="804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dt" idx="3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3" name="PlaceHolder 5"/>
          <p:cNvSpPr>
            <a:spLocks noGrp="1"/>
          </p:cNvSpPr>
          <p:nvPr>
            <p:ph type="ftr" idx="3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4" name="PlaceHolder 6"/>
          <p:cNvSpPr>
            <a:spLocks noGrp="1"/>
          </p:cNvSpPr>
          <p:nvPr>
            <p:ph type="sldNum" idx="3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8E6A2A16-6DA7-4620-8C98-1D979D779DA1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Application>LibreOffice/24.2.7.2$Linux_X86_64 LibreOffice_project/420$Build-2</Application>
  <AppVersion>15.0000</AppVersion>
  <Words>0</Words>
  <Paragraphs>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2013-01-27T09:14:16Z</dcterms:created>
  <dc:creator/>
  <dc:description>generated using python-pptx</dc:description>
  <dc:language>en-US</dc:language>
  <cp:lastModifiedBy>Steve Canny</cp:lastModifiedBy>
  <dcterms:modified xsi:type="dcterms:W3CDTF">2013-01-27T09:15:58Z</dcterms:modified>
  <cp:revision>1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On-screen Show (4:3)</vt:lpwstr>
  </property>
</Properties>
</file>