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03AA392-593C-430B-B3B5-8D3351A55B4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499EC9B-0AB4-4563-98B8-E1B03D3646B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1951EB67-0116-42FD-B664-867CDBDA1B3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9EBC99F6-9364-4407-990E-F24203ECB59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C7FDDB7C-D537-4AF1-9C7A-B034A42A638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E6AC9BD9-7C90-4246-B06C-E1FB4036A505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9417EFB8-3AF1-4141-BA8D-5F6418CBD51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17043789-C981-4EEB-840C-6D069BD3510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C6B71C21-A807-455E-9F40-1FC03C2C2D7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A679132E-5A45-4C97-A377-B8903DD66C9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6959AB2A-E7F3-46CD-9017-80A10949343F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07C91C5A-F935-4DEA-8442-808EE68E61A2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1D2202D8-24CC-4F23-B172-96A6AB1A1F47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7CC8162-5713-4889-B5E3-42E48D857010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0033A1F8-E8F1-437B-A936-AE34043F3238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9A9A48F-32FD-4720-A48D-6896124D0B51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6971F3E-11CE-4CA4-A654-93406574CFE1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EA7C2718-2602-467D-AB20-E4F30C467B78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8B4CE3B-4F39-4B04-947B-B6AF212604A5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78D84AD-1D0E-4045-804A-FE260F11AFFB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46C76B4D-100B-4A07-BFCC-8EE5E9287DBA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A24BAF0-E998-4452-A602-8D992FB3CC2E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LibreOffice/24.2.7.2$Linux_X86_64 LibreOffice_project/420$Build-2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>Steve Canny</cp:lastModifiedBy>
  <dcterms:modified xsi:type="dcterms:W3CDTF">2013-01-27T09:15:58Z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