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_rels/slide5.xml.rels" ContentType="application/vnd.openxmlformats-package.relationships+xml"/>
  <Override PartName="/ppt/slides/_rels/slide19.xml.rels" ContentType="application/vnd.openxmlformats-package.relationships+xml"/>
  <Override PartName="/ppt/slides/_rels/slide4.xml.rels" ContentType="application/vnd.openxmlformats-package.relationships+xml"/>
  <Override PartName="/ppt/slides/_rels/slide6.xml.rels" ContentType="application/vnd.openxmlformats-package.relationships+xml"/>
  <Override PartName="/ppt/slides/_rels/slide20.xml.rels" ContentType="application/vnd.openxmlformats-package.relationships+xml"/>
  <Override PartName="/ppt/slides/_rels/slide18.xml.rels" ContentType="application/vnd.openxmlformats-package.relationships+xml"/>
  <Override PartName="/ppt/slides/_rels/slide3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9.xml.rels" ContentType="application/vnd.openxmlformats-package.relationships+xml"/>
  <Override PartName="/ppt/slides/_rels/slide11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7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.xml.rels" ContentType="application/vnd.openxmlformats-package.relationships+xml"/>
  <Override PartName="/ppt/slides/_rels/slide16.xml.rels" ContentType="application/vnd.openxmlformats-package.relationships+xml"/>
  <Override PartName="/ppt/slides/_rels/slide2.xml.rels" ContentType="application/vnd.openxmlformats-package.relationships+xml"/>
  <Override PartName="/ppt/slides/_rels/slide17.xml.rels" ContentType="application/vnd.openxmlformats-package.relationships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7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5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<Relationship Id="rId30" Type="http://schemas.openxmlformats.org/officeDocument/2006/relationships/slide" Target="slides/slide18.xml"/><Relationship Id="rId31" Type="http://schemas.openxmlformats.org/officeDocument/2006/relationships/slide" Target="slides/slide19.xml"/><Relationship Id="rId32" Type="http://schemas.openxmlformats.org/officeDocument/2006/relationships/slide" Target="slides/slide20.xml"/><Relationship Id="rId3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F686DB6-342B-418B-A010-72222A8E82C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A3163536-26C2-4B92-A5C4-C207016E591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FC5703AE-FF68-4AD5-AE6E-73E23D55B44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A46D8FF-2CA0-4C11-8223-F229CF40D60E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68DD01D0-144A-4672-9C98-44A2126BEF1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C1401ACD-265F-4514-8FDB-2DE3BB52EE5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8197B179-22BD-4B74-916B-BB7BDCB5078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3E25F9C3-68B6-49C2-938C-CD305A641610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09DA3C10-FC93-4C0C-882B-327870F1EA3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DF5CB9ED-1F21-4618-96A4-4E7F14CBA1EC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4A652ABE-E69F-47DA-B967-153F695CB2A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F9C93CFC-2F7D-4D16-8D67-1AEA7E23E831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2A46FE99-C64C-4272-87C1-01A1C98A4D8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0EB55B56-6043-4FA2-ADD8-46FE3323E93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4266908B-17EE-4148-B40C-88D7A69695D5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4747FDCA-937D-4A94-9183-0FE7DEA82E8B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29ED129-A171-4B9A-BDCC-C4214D9CCA04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A86517B-8C11-422A-87A8-BE5470B04EF5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C348AC7-31C2-49AC-8255-21A39835D830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3C21D43-7E65-4049-8FBA-26AD5A1D4B5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D46B3DE7-0A11-4011-B60E-E9699972AE0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C064CE7-DB1E-4377-A30C-AF097757A92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