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_rels/presentation.xml.rels" ContentType="application/vnd.openxmlformats-package.relationships+xml"/>
  <Override PartName="/ppt/presentation.xml" ContentType="application/vnd.openxmlformats-officedocument.presentationml.template.main+xml"/>
  <Override PartName="/ppt/slideMasters/_rels/slideMaster11.xml.rels" ContentType="application/vnd.openxmlformats-package.relationships+xml"/>
  <Override PartName="/ppt/slideMasters/_rels/slideMaster5.xml.rels" ContentType="application/vnd.openxmlformats-package.relationships+xml"/>
  <Override PartName="/ppt/slideMasters/_rels/slideMaster10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9.xml.rels" ContentType="application/vnd.openxmlformats-package.relationships+xml"/>
  <Override PartName="/ppt/slideMasters/_rels/slideMaster8.xml.rels" ContentType="application/vnd.openxmlformats-package.relationships+xml"/>
  <Override PartName="/ppt/slideMasters/_rels/slideMaster7.xml.rels" ContentType="application/vnd.openxmlformats-package.relationships+xml"/>
  <Override PartName="/ppt/slideMasters/_rels/slideMaster6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presProps.xml" ContentType="application/vnd.openxmlformats-officedocument.presentationml.presProps+xml"/>
  <Override PartName="/ppt/theme/theme1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theme/theme10.xml" ContentType="application/vnd.openxmlformats-officedocument.theme+xml"/>
  <Override PartName="/ppt/slideLayouts/_rels/slideLayout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.xml.rels" ContentType="application/vnd.openxmlformats-package.relationshi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14.xml" ContentType="application/vnd.openxmlformats-officedocument.presentationml.slide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7.xml" ContentType="application/vnd.openxmlformats-officedocument.presentationml.slide+xml"/>
  <Override PartName="/ppt/slides/slide1.xml" ContentType="application/vnd.openxmlformats-officedocument.presentationml.slide+xml"/>
  <Override PartName="/ppt/slides/slide16.xml" ContentType="application/vnd.openxmlformats-officedocument.presentationml.slide+xml"/>
  <Override PartName="/ppt/slides/slide8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24.xml" ContentType="application/vnd.openxmlformats-officedocument.presentationml.slide+xml"/>
  <Override PartName="/ppt/slides/slide36.xml" ContentType="application/vnd.openxmlformats-officedocument.presentationml.slide+xml"/>
  <Override PartName="/ppt/slides/slide25.xml" ContentType="application/vnd.openxmlformats-officedocument.presentationml.slide+xml"/>
  <Override PartName="/ppt/slides/slide37.xml" ContentType="application/vnd.openxmlformats-officedocument.presentationml.slide+xml"/>
  <Override PartName="/ppt/slides/_rels/slide10.xml.rels" ContentType="application/vnd.openxmlformats-package.relationships+xml"/>
  <Override PartName="/ppt/slides/_rels/slide17.xml.rels" ContentType="application/vnd.openxmlformats-package.relationships+xml"/>
  <Override PartName="/ppt/slides/_rels/slide9.xml.rels" ContentType="application/vnd.openxmlformats-package.relationships+xml"/>
  <Override PartName="/ppt/slides/_rels/slide26.xml.rels" ContentType="application/vnd.openxmlformats-package.relationships+xml"/>
  <Override PartName="/ppt/slides/_rels/slide11.xml.rels" ContentType="application/vnd.openxmlformats-package.relationships+xml"/>
  <Override PartName="/ppt/slides/_rels/slide20.xml.rels" ContentType="application/vnd.openxmlformats-package.relationships+xml"/>
  <Override PartName="/ppt/slides/_rels/slide3.xml.rels" ContentType="application/vnd.openxmlformats-package.relationships+xml"/>
  <Override PartName="/ppt/slides/_rels/slide18.xml.rels" ContentType="application/vnd.openxmlformats-package.relationships+xml"/>
  <Override PartName="/ppt/slides/_rels/slide12.xml.rels" ContentType="application/vnd.openxmlformats-package.relationships+xml"/>
  <Override PartName="/ppt/slides/_rels/slide21.xml.rels" ContentType="application/vnd.openxmlformats-package.relationships+xml"/>
  <Override PartName="/ppt/slides/_rels/slide4.xml.rels" ContentType="application/vnd.openxmlformats-package.relationships+xml"/>
  <Override PartName="/ppt/slides/_rels/slide35.xml.rels" ContentType="application/vnd.openxmlformats-package.relationships+xml"/>
  <Override PartName="/ppt/slides/_rels/slide34.xml.rels" ContentType="application/vnd.openxmlformats-package.relationships+xml"/>
  <Override PartName="/ppt/slides/_rels/slide33.xml.rels" ContentType="application/vnd.openxmlformats-package.relationships+xml"/>
  <Override PartName="/ppt/slides/_rels/slide32.xml.rels" ContentType="application/vnd.openxmlformats-package.relationships+xml"/>
  <Override PartName="/ppt/slides/_rels/slide31.xml.rels" ContentType="application/vnd.openxmlformats-package.relationships+xml"/>
  <Override PartName="/ppt/slides/_rels/slide29.xml.rels" ContentType="application/vnd.openxmlformats-package.relationships+xml"/>
  <Override PartName="/ppt/slides/_rels/slide30.xml.rels" ContentType="application/vnd.openxmlformats-package.relationships+xml"/>
  <Override PartName="/ppt/slides/_rels/slide28.xml.rels" ContentType="application/vnd.openxmlformats-package.relationships+xml"/>
  <Override PartName="/ppt/slides/_rels/slide14.xml.rels" ContentType="application/vnd.openxmlformats-package.relationships+xml"/>
  <Override PartName="/ppt/slides/_rels/slide15.xml.rels" ContentType="application/vnd.openxmlformats-package.relationships+xml"/>
  <Override PartName="/ppt/slides/_rels/slide27.xml.rels" ContentType="application/vnd.openxmlformats-package.relationships+xml"/>
  <Override PartName="/ppt/slides/_rels/slide16.xml.rels" ContentType="application/vnd.openxmlformats-package.relationships+xml"/>
  <Override PartName="/ppt/slides/_rels/slide1.xml.rels" ContentType="application/vnd.openxmlformats-package.relationships+xml"/>
  <Override PartName="/ppt/slides/_rels/slide36.xml.rels" ContentType="application/vnd.openxmlformats-package.relationships+xml"/>
  <Override PartName="/ppt/slides/_rels/slide7.xml.rels" ContentType="application/vnd.openxmlformats-package.relationships+xml"/>
  <Override PartName="/ppt/slides/_rels/slide24.xml.rels" ContentType="application/vnd.openxmlformats-package.relationships+xml"/>
  <Override PartName="/ppt/slides/_rels/slide8.xml.rels" ContentType="application/vnd.openxmlformats-package.relationships+xml"/>
  <Override PartName="/ppt/slides/_rels/slide25.xml.rels" ContentType="application/vnd.openxmlformats-package.relationships+xml"/>
  <Override PartName="/ppt/slides/_rels/slide37.xml.rels" ContentType="application/vnd.openxmlformats-package.relationships+xml"/>
  <Override PartName="/ppt/slides/_rels/slide2.xml.rels" ContentType="application/vnd.openxmlformats-package.relationships+xml"/>
  <Override PartName="/ppt/slides/_rels/slide38.xml.rels" ContentType="application/vnd.openxmlformats-package.relationships+xml"/>
  <Override PartName="/ppt/slides/_rels/slide40.xml.rels" ContentType="application/vnd.openxmlformats-package.relationships+xml"/>
  <Override PartName="/ppt/slides/_rels/slide39.xml.rels" ContentType="application/vnd.openxmlformats-package.relationships+xml"/>
  <Override PartName="/ppt/slides/_rels/slide6.xml.rels" ContentType="application/vnd.openxmlformats-package.relationships+xml"/>
  <Override PartName="/ppt/slides/_rels/slide23.xml.rels" ContentType="application/vnd.openxmlformats-package.relationships+xml"/>
  <Override PartName="/ppt/slides/_rels/slide13.xml.rels" ContentType="application/vnd.openxmlformats-package.relationships+xml"/>
  <Override PartName="/ppt/slides/_rels/slide22.xml.rels" ContentType="application/vnd.openxmlformats-package.relationships+xml"/>
  <Override PartName="/ppt/slides/_rels/slide5.xml.rels" ContentType="application/vnd.openxmlformats-package.relationships+xml"/>
  <Override PartName="/ppt/slides/_rels/slide19.xml.rels" ContentType="application/vnd.openxmlformats-package.relationships+xml"/>
  <Override PartName="/ppt/slides/slide38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13.xml" ContentType="application/vnd.openxmlformats-officedocument.presentationml.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1.xml" ContentType="application/vnd.openxmlformats-officedocument.presentationml.slide+xml"/>
  <Override PartName="/ppt/slides/slide12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0.xml" ContentType="application/vnd.openxmlformats-officedocument.presentationml.slide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9.xml" ContentType="application/vnd.openxmlformats-officedocument.presentationml.slide+xml"/>
  <Override PartName="/ppt/slides/slide17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50" r:id="rId3"/>
    <p:sldMasterId id="2147483652" r:id="rId4"/>
    <p:sldMasterId id="2147483654" r:id="rId5"/>
    <p:sldMasterId id="2147483656" r:id="rId6"/>
    <p:sldMasterId id="2147483658" r:id="rId7"/>
    <p:sldMasterId id="2147483660" r:id="rId8"/>
    <p:sldMasterId id="2147483662" r:id="rId9"/>
    <p:sldMasterId id="2147483664" r:id="rId10"/>
    <p:sldMasterId id="2147483666" r:id="rId11"/>
    <p:sldMasterId id="2147483668" r:id="rId12"/>
  </p:sldMasterIdLst>
  <p:sldIdLst>
    <p:sldId id="256" r:id="rId13"/>
    <p:sldId id="257" r:id="rId14"/>
    <p:sldId id="258" r:id="rId15"/>
    <p:sldId id="259" r:id="rId16"/>
    <p:sldId id="260" r:id="rId17"/>
    <p:sldId id="261" r:id="rId18"/>
    <p:sldId id="262" r:id="rId19"/>
    <p:sldId id="263" r:id="rId20"/>
    <p:sldId id="264" r:id="rId21"/>
    <p:sldId id="265" r:id="rId22"/>
    <p:sldId id="266" r:id="rId23"/>
    <p:sldId id="267" r:id="rId24"/>
    <p:sldId id="268" r:id="rId25"/>
    <p:sldId id="269" r:id="rId26"/>
    <p:sldId id="270" r:id="rId27"/>
    <p:sldId id="271" r:id="rId28"/>
    <p:sldId id="272" r:id="rId29"/>
    <p:sldId id="273" r:id="rId30"/>
    <p:sldId id="274" r:id="rId31"/>
    <p:sldId id="275" r:id="rId32"/>
    <p:sldId id="276" r:id="rId33"/>
    <p:sldId id="277" r:id="rId34"/>
    <p:sldId id="278" r:id="rId35"/>
    <p:sldId id="279" r:id="rId36"/>
    <p:sldId id="280" r:id="rId37"/>
    <p:sldId id="281" r:id="rId38"/>
    <p:sldId id="282" r:id="rId39"/>
    <p:sldId id="283" r:id="rId40"/>
    <p:sldId id="284" r:id="rId41"/>
    <p:sldId id="285" r:id="rId42"/>
    <p:sldId id="286" r:id="rId43"/>
    <p:sldId id="287" r:id="rId44"/>
    <p:sldId id="288" r:id="rId45"/>
    <p:sldId id="289" r:id="rId46"/>
    <p:sldId id="290" r:id="rId47"/>
    <p:sldId id="291" r:id="rId48"/>
    <p:sldId id="292" r:id="rId49"/>
    <p:sldId id="293" r:id="rId50"/>
    <p:sldId id="294" r:id="rId51"/>
    <p:sldId id="295" r:id="rId52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Master" Target="slideMasters/slideMaster6.xml"/><Relationship Id="rId8" Type="http://schemas.openxmlformats.org/officeDocument/2006/relationships/slideMaster" Target="slideMasters/slideMaster7.xml"/><Relationship Id="rId9" Type="http://schemas.openxmlformats.org/officeDocument/2006/relationships/slideMaster" Target="slideMasters/slideMaster8.xml"/><Relationship Id="rId10" Type="http://schemas.openxmlformats.org/officeDocument/2006/relationships/slideMaster" Target="slideMasters/slideMaster9.xml"/><Relationship Id="rId11" Type="http://schemas.openxmlformats.org/officeDocument/2006/relationships/slideMaster" Target="slideMasters/slideMaster10.xml"/><Relationship Id="rId12" Type="http://schemas.openxmlformats.org/officeDocument/2006/relationships/slideMaster" Target="slideMasters/slideMaster11.xml"/><Relationship Id="rId13" Type="http://schemas.openxmlformats.org/officeDocument/2006/relationships/slide" Target="slides/slide1.xml"/><Relationship Id="rId14" Type="http://schemas.openxmlformats.org/officeDocument/2006/relationships/slide" Target="slides/slide2.xml"/><Relationship Id="rId15" Type="http://schemas.openxmlformats.org/officeDocument/2006/relationships/slide" Target="slides/slide3.xml"/><Relationship Id="rId16" Type="http://schemas.openxmlformats.org/officeDocument/2006/relationships/slide" Target="slides/slide4.xml"/><Relationship Id="rId17" Type="http://schemas.openxmlformats.org/officeDocument/2006/relationships/slide" Target="slides/slide5.xml"/><Relationship Id="rId18" Type="http://schemas.openxmlformats.org/officeDocument/2006/relationships/slide" Target="slides/slide6.xml"/><Relationship Id="rId19" Type="http://schemas.openxmlformats.org/officeDocument/2006/relationships/slide" Target="slides/slide7.xml"/><Relationship Id="rId20" Type="http://schemas.openxmlformats.org/officeDocument/2006/relationships/slide" Target="slides/slide8.xml"/><Relationship Id="rId21" Type="http://schemas.openxmlformats.org/officeDocument/2006/relationships/slide" Target="slides/slide9.xml"/><Relationship Id="rId22" Type="http://schemas.openxmlformats.org/officeDocument/2006/relationships/slide" Target="slides/slide10.xml"/><Relationship Id="rId23" Type="http://schemas.openxmlformats.org/officeDocument/2006/relationships/slide" Target="slides/slide11.xml"/><Relationship Id="rId24" Type="http://schemas.openxmlformats.org/officeDocument/2006/relationships/slide" Target="slides/slide12.xml"/><Relationship Id="rId25" Type="http://schemas.openxmlformats.org/officeDocument/2006/relationships/slide" Target="slides/slide13.xml"/><Relationship Id="rId26" Type="http://schemas.openxmlformats.org/officeDocument/2006/relationships/slide" Target="slides/slide14.xml"/><Relationship Id="rId27" Type="http://schemas.openxmlformats.org/officeDocument/2006/relationships/slide" Target="slides/slide15.xml"/><Relationship Id="rId28" Type="http://schemas.openxmlformats.org/officeDocument/2006/relationships/slide" Target="slides/slide16.xml"/><Relationship Id="rId29" Type="http://schemas.openxmlformats.org/officeDocument/2006/relationships/slide" Target="slides/slide17.xml"/><Relationship Id="rId30" Type="http://schemas.openxmlformats.org/officeDocument/2006/relationships/slide" Target="slides/slide18.xml"/><Relationship Id="rId31" Type="http://schemas.openxmlformats.org/officeDocument/2006/relationships/slide" Target="slides/slide19.xml"/><Relationship Id="rId32" Type="http://schemas.openxmlformats.org/officeDocument/2006/relationships/slide" Target="slides/slide20.xml"/><Relationship Id="rId33" Type="http://schemas.openxmlformats.org/officeDocument/2006/relationships/slide" Target="slides/slide21.xml"/><Relationship Id="rId34" Type="http://schemas.openxmlformats.org/officeDocument/2006/relationships/slide" Target="slides/slide22.xml"/><Relationship Id="rId35" Type="http://schemas.openxmlformats.org/officeDocument/2006/relationships/slide" Target="slides/slide23.xml"/><Relationship Id="rId36" Type="http://schemas.openxmlformats.org/officeDocument/2006/relationships/slide" Target="slides/slide24.xml"/><Relationship Id="rId37" Type="http://schemas.openxmlformats.org/officeDocument/2006/relationships/slide" Target="slides/slide25.xml"/><Relationship Id="rId38" Type="http://schemas.openxmlformats.org/officeDocument/2006/relationships/slide" Target="slides/slide26.xml"/><Relationship Id="rId39" Type="http://schemas.openxmlformats.org/officeDocument/2006/relationships/slide" Target="slides/slide27.xml"/><Relationship Id="rId40" Type="http://schemas.openxmlformats.org/officeDocument/2006/relationships/slide" Target="slides/slide28.xml"/><Relationship Id="rId41" Type="http://schemas.openxmlformats.org/officeDocument/2006/relationships/slide" Target="slides/slide29.xml"/><Relationship Id="rId42" Type="http://schemas.openxmlformats.org/officeDocument/2006/relationships/slide" Target="slides/slide30.xml"/><Relationship Id="rId43" Type="http://schemas.openxmlformats.org/officeDocument/2006/relationships/slide" Target="slides/slide31.xml"/><Relationship Id="rId44" Type="http://schemas.openxmlformats.org/officeDocument/2006/relationships/slide" Target="slides/slide32.xml"/><Relationship Id="rId45" Type="http://schemas.openxmlformats.org/officeDocument/2006/relationships/slide" Target="slides/slide33.xml"/><Relationship Id="rId46" Type="http://schemas.openxmlformats.org/officeDocument/2006/relationships/slide" Target="slides/slide34.xml"/><Relationship Id="rId47" Type="http://schemas.openxmlformats.org/officeDocument/2006/relationships/slide" Target="slides/slide35.xml"/><Relationship Id="rId48" Type="http://schemas.openxmlformats.org/officeDocument/2006/relationships/slide" Target="slides/slide36.xml"/><Relationship Id="rId49" Type="http://schemas.openxmlformats.org/officeDocument/2006/relationships/slide" Target="slides/slide37.xml"/><Relationship Id="rId50" Type="http://schemas.openxmlformats.org/officeDocument/2006/relationships/slide" Target="slides/slide38.xml"/><Relationship Id="rId51" Type="http://schemas.openxmlformats.org/officeDocument/2006/relationships/slide" Target="slides/slide39.xml"/><Relationship Id="rId52" Type="http://schemas.openxmlformats.org/officeDocument/2006/relationships/slide" Target="slides/slide40.xml"/><Relationship Id="rId53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6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7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8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9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0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1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2"/>
          <p:cNvSpPr>
            <a:spLocks noGrp="1"/>
          </p:cNvSpPr>
          <p:nvPr>
            <p:ph type="subTitle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en-US" sz="32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p>
            <a:fld id="{C23AAF10-C965-435C-8AB5-789840A1CD3D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p>
            <a:fld id="{8897FB69-D42E-4E5D-8258-49B92FEE3576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p>
            <a:fld id="{22C545BD-E7B5-45F0-A1F1-1C2CC476399B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2"/>
          </p:nvPr>
        </p:nvSpPr>
        <p:spPr/>
        <p:txBody>
          <a:bodyPr/>
          <a:p>
            <a:fld id="{9A8B2FC5-4E55-4557-9A0A-9DD487B55BF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0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5"/>
          </p:nvPr>
        </p:nvSpPr>
        <p:spPr/>
        <p:txBody>
          <a:bodyPr/>
          <a:p>
            <a:fld id="{7F6D9A5C-A127-4E31-994D-7D354B9CDCE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3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674240" y="1600200"/>
            <a:ext cx="4015800" cy="45255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spcBef>
                <a:spcPts val="1417"/>
              </a:spcBef>
              <a:buNone/>
            </a:pP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8"/>
          </p:nvPr>
        </p:nvSpPr>
        <p:spPr/>
        <p:txBody>
          <a:bodyPr/>
          <a:p>
            <a:fld id="{1C6EF850-81C6-449A-B7F6-2091FFF7EAAC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6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1"/>
          </p:nvPr>
        </p:nvSpPr>
        <p:spPr/>
        <p:txBody>
          <a:bodyPr/>
          <a:p>
            <a:fld id="{CCA67EC4-8A97-46AB-B797-9F2642CA0973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9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4"/>
          </p:nvPr>
        </p:nvSpPr>
        <p:spPr/>
        <p:txBody>
          <a:bodyPr/>
          <a:p>
            <a:fld id="{86EB001C-902A-4C12-8001-A107FE8C3CA2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22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6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7"/>
          </p:nvPr>
        </p:nvSpPr>
        <p:spPr/>
        <p:txBody>
          <a:bodyPr/>
          <a:p>
            <a:fld id="{5B3ACA2E-B724-4CD2-9BA3-F9307BADA268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5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9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0"/>
          </p:nvPr>
        </p:nvSpPr>
        <p:spPr/>
        <p:txBody>
          <a:bodyPr/>
          <a:p>
            <a:fld id="{AE16C64B-521D-4EA5-B504-7ADD776056C1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28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32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3"/>
          </p:nvPr>
        </p:nvSpPr>
        <p:spPr/>
        <p:txBody>
          <a:bodyPr/>
          <a:p>
            <a:fld id="{CE990553-0723-4AA1-9D50-5CBC313AD442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1"/>
          </p:nvPr>
        </p:nvSpPr>
        <p:spPr/>
        <p:txBody>
          <a:bodyPr/>
          <a:p>
            <a:r>
              <a:rPr lang="en-US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2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3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4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5.xml"/>
</Relationships>
</file>

<file path=ppt/slideMasters/_rels/slideMaster6.xml.rels><?xml version="1.0" encoding="UTF-8"?>
<Relationships xmlns="http://schemas.openxmlformats.org/package/2006/relationships"><Relationship Id="rId1" Type="http://schemas.openxmlformats.org/officeDocument/2006/relationships/theme" Target="../theme/theme6.xml"/><Relationship Id="rId2" Type="http://schemas.openxmlformats.org/officeDocument/2006/relationships/slideLayout" Target="../slideLayouts/slideLayout6.xml"/>
</Relationships>
</file>

<file path=ppt/slideMasters/_rels/slideMaster7.xml.rels><?xml version="1.0" encoding="UTF-8"?>
<Relationships xmlns="http://schemas.openxmlformats.org/package/2006/relationships"><Relationship Id="rId1" Type="http://schemas.openxmlformats.org/officeDocument/2006/relationships/theme" Target="../theme/theme7.xml"/><Relationship Id="rId2" Type="http://schemas.openxmlformats.org/officeDocument/2006/relationships/slideLayout" Target="../slideLayouts/slideLayout7.xml"/>
</Relationships>
</file>

<file path=ppt/slideMasters/_rels/slideMaster8.xml.rels><?xml version="1.0" encoding="UTF-8"?>
<Relationships xmlns="http://schemas.openxmlformats.org/package/2006/relationships"><Relationship Id="rId1" Type="http://schemas.openxmlformats.org/officeDocument/2006/relationships/theme" Target="../theme/theme8.xml"/><Relationship Id="rId2" Type="http://schemas.openxmlformats.org/officeDocument/2006/relationships/slideLayout" Target="../slideLayouts/slideLayout8.xml"/>
</Relationships>
</file>

<file path=ppt/slideMasters/_rels/slideMaster9.xml.rels><?xml version="1.0" encoding="UTF-8"?>
<Relationships xmlns="http://schemas.openxmlformats.org/package/2006/relationships"><Relationship Id="rId1" Type="http://schemas.openxmlformats.org/officeDocument/2006/relationships/theme" Target="../theme/theme9.xml"/><Relationship Id="rId2" Type="http://schemas.openxmlformats.org/officeDocument/2006/relationships/slideLayout" Target="../slideLayouts/slideLayout9.xml"/>
</Relationships>
</file>

<file path=ppt/slideMasters/_rels/slideMaster10.xml.rels><?xml version="1.0" encoding="UTF-8"?>
<Relationships xmlns="http://schemas.openxmlformats.org/package/2006/relationships"><Relationship Id="rId1" Type="http://schemas.openxmlformats.org/officeDocument/2006/relationships/theme" Target="../theme/theme10.xml"/><Relationship Id="rId2" Type="http://schemas.openxmlformats.org/officeDocument/2006/relationships/slideLayout" Target="../slideLayouts/slideLayout10.xml"/>
</Relationships>
</file>

<file path=ppt/slideMasters/_rels/slideMaster11.xml.rels><?xml version="1.0" encoding="UTF-8"?>
<Relationships xmlns="http://schemas.openxmlformats.org/package/2006/relationships"><Relationship Id="rId1" Type="http://schemas.openxmlformats.org/officeDocument/2006/relationships/theme" Target="../theme/theme11.xml"/><Relationship Id="rId2" Type="http://schemas.openxmlformats.org/officeDocument/2006/relationships/slideLayout" Target="../slideLayouts/slideLayout11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PlaceHolder 1"/>
          <p:cNvSpPr>
            <a:spLocks noGrp="1"/>
          </p:cNvSpPr>
          <p:nvPr>
            <p:ph type="title"/>
          </p:nvPr>
        </p:nvSpPr>
        <p:spPr>
          <a:xfrm>
            <a:off x="685800" y="2130480"/>
            <a:ext cx="7772040" cy="14695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" name="PlaceHolder 2"/>
          <p:cNvSpPr>
            <a:spLocks noGrp="1"/>
          </p:cNvSpPr>
          <p:nvPr>
            <p:ph type="dt" idx="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EA69AB6B-1326-4B6D-A659-D4FB884F2076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dt" idx="4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ftr" idx="5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sldNum" idx="6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8015EC9-3477-4F05-B50A-57C92AD30C6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1" r:id="rId2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629400" y="274680"/>
            <a:ext cx="205704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 vert="eaVert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274680"/>
            <a:ext cx="6019560" cy="58510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 vert="eaVer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" name="PlaceHolder 3"/>
          <p:cNvSpPr>
            <a:spLocks noGrp="1"/>
          </p:cNvSpPr>
          <p:nvPr>
            <p:ph type="dt" idx="7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4" name="PlaceHolder 4"/>
          <p:cNvSpPr>
            <a:spLocks noGrp="1"/>
          </p:cNvSpPr>
          <p:nvPr>
            <p:ph type="ftr" idx="8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5" name="PlaceHolder 5"/>
          <p:cNvSpPr>
            <a:spLocks noGrp="1"/>
          </p:cNvSpPr>
          <p:nvPr>
            <p:ph type="sldNum" idx="9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C8BA1177-E7A5-4684-B791-016966F5C824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3" r:id="rId2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8" name="PlaceHolder 3"/>
          <p:cNvSpPr>
            <a:spLocks noGrp="1"/>
          </p:cNvSpPr>
          <p:nvPr>
            <p:ph type="dt" idx="10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19" name="PlaceHolder 4"/>
          <p:cNvSpPr>
            <a:spLocks noGrp="1"/>
          </p:cNvSpPr>
          <p:nvPr>
            <p:ph type="ftr" idx="11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0" name="PlaceHolder 5"/>
          <p:cNvSpPr>
            <a:spLocks noGrp="1"/>
          </p:cNvSpPr>
          <p:nvPr>
            <p:ph type="sldNum" idx="12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4C8AB3EF-09FB-475F-854B-7500983233BE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5" r:id="rId2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722160" y="4406760"/>
            <a:ext cx="7772040" cy="1361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4000" spc="-1" strike="noStrike" cap="all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722160" y="2906640"/>
            <a:ext cx="7772040" cy="14997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00"/>
              </a:spcBef>
              <a:buNone/>
              <a:tabLst>
                <a:tab algn="l" pos="0"/>
              </a:tabLst>
            </a:pPr>
            <a:r>
              <a:rPr b="0" lang="en-US" sz="20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Click to edit Master text styles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5" name="PlaceHolder 3"/>
          <p:cNvSpPr>
            <a:spLocks noGrp="1"/>
          </p:cNvSpPr>
          <p:nvPr>
            <p:ph type="dt" idx="13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6" name="PlaceHolder 4"/>
          <p:cNvSpPr>
            <a:spLocks noGrp="1"/>
          </p:cNvSpPr>
          <p:nvPr>
            <p:ph type="ftr" idx="14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7" name="PlaceHolder 5"/>
          <p:cNvSpPr>
            <a:spLocks noGrp="1"/>
          </p:cNvSpPr>
          <p:nvPr>
            <p:ph type="sldNum" idx="15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34D799B5-A18C-459A-9F08-C8CB66781F73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7" r:id="rId2"/>
  </p:sldLayoutIdLst>
</p:sldMaster>
</file>

<file path=ppt/slideMasters/slideMaster6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 type="body"/>
          </p:nvPr>
        </p:nvSpPr>
        <p:spPr>
          <a:xfrm>
            <a:off x="4648320" y="1600200"/>
            <a:ext cx="403812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 type="dt" idx="16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2" name="PlaceHolder 5"/>
          <p:cNvSpPr>
            <a:spLocks noGrp="1"/>
          </p:cNvSpPr>
          <p:nvPr>
            <p:ph type="ftr" idx="17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33" name="PlaceHolder 6"/>
          <p:cNvSpPr>
            <a:spLocks noGrp="1"/>
          </p:cNvSpPr>
          <p:nvPr>
            <p:ph type="sldNum" idx="18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FCE365F-7BE2-45BB-AE3C-7221549A2F2F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59" r:id="rId2"/>
  </p:sldLayoutIdLst>
</p:sldMaster>
</file>

<file path=ppt/slideMasters/slideMaster7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535040"/>
            <a:ext cx="403992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2174760"/>
            <a:ext cx="403992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0" name="PlaceHolder 4"/>
          <p:cNvSpPr>
            <a:spLocks noGrp="1"/>
          </p:cNvSpPr>
          <p:nvPr>
            <p:ph type="body"/>
          </p:nvPr>
        </p:nvSpPr>
        <p:spPr>
          <a:xfrm>
            <a:off x="4645080" y="1535040"/>
            <a:ext cx="4041360" cy="6393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r>
              <a:rPr b="1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1" name="PlaceHolder 5"/>
          <p:cNvSpPr>
            <a:spLocks noGrp="1"/>
          </p:cNvSpPr>
          <p:nvPr>
            <p:ph type="body"/>
          </p:nvPr>
        </p:nvSpPr>
        <p:spPr>
          <a:xfrm>
            <a:off x="4645080" y="2174760"/>
            <a:ext cx="4041360" cy="39510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360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18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18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32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16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16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2" name="PlaceHolder 6"/>
          <p:cNvSpPr>
            <a:spLocks noGrp="1"/>
          </p:cNvSpPr>
          <p:nvPr>
            <p:ph type="dt" idx="19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7"/>
          <p:cNvSpPr>
            <a:spLocks noGrp="1"/>
          </p:cNvSpPr>
          <p:nvPr>
            <p:ph type="ftr" idx="20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4" name="PlaceHolder 8"/>
          <p:cNvSpPr>
            <a:spLocks noGrp="1"/>
          </p:cNvSpPr>
          <p:nvPr>
            <p:ph type="sldNum" idx="21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62804707-184D-448A-92BE-E29C0A88E400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1" r:id="rId2"/>
  </p:sldLayoutIdLst>
</p:sldMaster>
</file>

<file path=ppt/slideMasters/slideMaster8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dt" idx="22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ftr" idx="23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sldNum" idx="24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701DDEB8-4F51-43CC-B002-7E059DCD6279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3" r:id="rId2"/>
  </p:sldLayoutIdLst>
</p:sldMaster>
</file>

<file path=ppt/slideMasters/slideMaster9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dt" idx="25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 type="ftr" idx="26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 type="sldNum" idx="27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799168E-6BC7-403D-A8DF-670CCACCF48C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5" r:id="rId2"/>
  </p:sldLayoutIdLst>
</p:sldMaster>
</file>

<file path=ppt/slideMasters/slideMaster10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457200" y="272880"/>
            <a:ext cx="3007800" cy="116172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4" name="PlaceHolder 2"/>
          <p:cNvSpPr>
            <a:spLocks noGrp="1"/>
          </p:cNvSpPr>
          <p:nvPr>
            <p:ph type="body"/>
          </p:nvPr>
        </p:nvSpPr>
        <p:spPr>
          <a:xfrm>
            <a:off x="3575160" y="272880"/>
            <a:ext cx="5111280" cy="58528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743040" indent="-285840" defTabSz="457200">
              <a:lnSpc>
                <a:spcPct val="100000"/>
              </a:lnSpc>
              <a:spcBef>
                <a:spcPts val="561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800" spc="-1" strike="noStrike">
                <a:solidFill>
                  <a:schemeClr val="dk1"/>
                </a:solidFill>
                <a:latin typeface="Calibri"/>
              </a:rPr>
              <a:t>Second level</a:t>
            </a:r>
            <a:endParaRPr b="0" lang="en-US" sz="2800" spc="-1" strike="noStrike">
              <a:solidFill>
                <a:schemeClr val="dk1"/>
              </a:solidFill>
              <a:latin typeface="Calibri"/>
            </a:endParaRPr>
          </a:p>
          <a:p>
            <a:pPr lvl="2" marL="1143000" indent="-228600" defTabSz="457200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2400" spc="-1" strike="noStrike">
                <a:solidFill>
                  <a:schemeClr val="dk1"/>
                </a:solidFill>
                <a:latin typeface="Calibri"/>
              </a:rPr>
              <a:t>Third level</a:t>
            </a:r>
            <a:endParaRPr b="0" lang="en-US" sz="2400" spc="-1" strike="noStrike">
              <a:solidFill>
                <a:schemeClr val="dk1"/>
              </a:solidFill>
              <a:latin typeface="Calibri"/>
            </a:endParaRPr>
          </a:p>
          <a:p>
            <a:pPr lvl="3" marL="16002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–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Fourth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  <a:p>
            <a:pPr lvl="4" marL="2057400" indent="-228600" defTabSz="457200">
              <a:lnSpc>
                <a:spcPct val="100000"/>
              </a:lnSpc>
              <a:spcBef>
                <a:spcPts val="400"/>
              </a:spcBef>
              <a:buClr>
                <a:srgbClr val="000000"/>
              </a:buClr>
              <a:buFont typeface="Arial"/>
              <a:buChar char="»"/>
            </a:pPr>
            <a:r>
              <a:rPr b="0" lang="en-US" sz="2000" spc="-1" strike="noStrike">
                <a:solidFill>
                  <a:schemeClr val="dk1"/>
                </a:solidFill>
                <a:latin typeface="Calibri"/>
              </a:rPr>
              <a:t>Fifth level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5" name="PlaceHolder 3"/>
          <p:cNvSpPr>
            <a:spLocks noGrp="1"/>
          </p:cNvSpPr>
          <p:nvPr>
            <p:ph type="body"/>
          </p:nvPr>
        </p:nvSpPr>
        <p:spPr>
          <a:xfrm>
            <a:off x="457200" y="1434960"/>
            <a:ext cx="3007800" cy="46908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56" name="PlaceHolder 4"/>
          <p:cNvSpPr>
            <a:spLocks noGrp="1"/>
          </p:cNvSpPr>
          <p:nvPr>
            <p:ph type="dt" idx="28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7" name="PlaceHolder 5"/>
          <p:cNvSpPr>
            <a:spLocks noGrp="1"/>
          </p:cNvSpPr>
          <p:nvPr>
            <p:ph type="ftr" idx="29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58" name="PlaceHolder 6"/>
          <p:cNvSpPr>
            <a:spLocks noGrp="1"/>
          </p:cNvSpPr>
          <p:nvPr>
            <p:ph type="sldNum" idx="30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9ED431FA-EB5F-4616-AFD4-DC6BC5C5A6A5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7" r:id="rId2"/>
  </p:sldLayoutIdLst>
</p:sldMaster>
</file>

<file path=ppt/slideMasters/slideMaster1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1792440" y="4800600"/>
            <a:ext cx="5486040" cy="5662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b">
            <a:noAutofit/>
          </a:bodyPr>
          <a:p>
            <a:pPr indent="0" defTabSz="457200">
              <a:lnSpc>
                <a:spcPct val="100000"/>
              </a:lnSpc>
              <a:buNone/>
            </a:pPr>
            <a:r>
              <a:rPr b="1" lang="en-US" sz="2000" spc="-1" strike="noStrike">
                <a:solidFill>
                  <a:schemeClr val="dk1"/>
                </a:solidFill>
                <a:latin typeface="Calibri"/>
              </a:rPr>
              <a:t>Click to edit Master title style</a:t>
            </a:r>
            <a:endParaRPr b="0" lang="en-US" sz="20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1792440" y="612720"/>
            <a:ext cx="5486040" cy="411444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t">
            <a:no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Click to edit the outline text format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Second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Third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Fourth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Fifth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Sixth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Seventh Outline Level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1792440" y="5367240"/>
            <a:ext cx="5486040" cy="80460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indent="0" defTabSz="457200">
              <a:lnSpc>
                <a:spcPct val="100000"/>
              </a:lnSpc>
              <a:spcBef>
                <a:spcPts val="281"/>
              </a:spcBef>
              <a:buNone/>
              <a:tabLst>
                <a:tab algn="l" pos="0"/>
              </a:tabLst>
            </a:pPr>
            <a:r>
              <a:rPr b="0" lang="en-US" sz="1400" spc="-1" strike="noStrike">
                <a:solidFill>
                  <a:schemeClr val="dk1"/>
                </a:solidFill>
                <a:latin typeface="Calibri"/>
              </a:rPr>
              <a:t>Click to edit Master text styles</a:t>
            </a:r>
            <a:endParaRPr b="0" lang="en-US" sz="1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 type="dt" idx="31"/>
          </p:nvPr>
        </p:nvSpPr>
        <p:spPr>
          <a:xfrm>
            <a:off x="45720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defTabSz="457200">
              <a:lnSpc>
                <a:spcPct val="100000"/>
              </a:lnSpc>
              <a:buNone/>
            </a:pPr>
            <a:r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&lt;date/time&gt;</a:t>
            </a:r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3" name="PlaceHolder 5"/>
          <p:cNvSpPr>
            <a:spLocks noGrp="1"/>
          </p:cNvSpPr>
          <p:nvPr>
            <p:ph type="ftr" idx="32"/>
          </p:nvPr>
        </p:nvSpPr>
        <p:spPr>
          <a:xfrm>
            <a:off x="3124080" y="6356520"/>
            <a:ext cx="289512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ctr">
              <a:buNone/>
              <a:defRPr b="0" lang="en-US" sz="1400" spc="-1" strike="noStrike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b="0" lang="en-US" sz="1400" spc="-1" strike="noStrike">
                <a:solidFill>
                  <a:srgbClr val="000000"/>
                </a:solidFill>
                <a:latin typeface="Times New Roman"/>
              </a:rPr>
              <a:t>&lt;footer&gt;</a:t>
            </a:r>
            <a:endParaRPr b="0" lang="en-US" sz="1400" spc="-1" strike="noStrike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64" name="PlaceHolder 6"/>
          <p:cNvSpPr>
            <a:spLocks noGrp="1"/>
          </p:cNvSpPr>
          <p:nvPr>
            <p:ph type="sldNum" idx="33"/>
          </p:nvPr>
        </p:nvSpPr>
        <p:spPr>
          <a:xfrm>
            <a:off x="6553080" y="6356520"/>
            <a:ext cx="2133360" cy="36468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lstStyle>
            <a:lvl1pPr indent="0" algn="r" defTabSz="457200">
              <a:lnSpc>
                <a:spcPct val="100000"/>
              </a:lnSpc>
              <a:buNone/>
              <a:def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defRPr>
            </a:lvl1pPr>
          </a:lstStyle>
          <a:p>
            <a:pPr indent="0" algn="r" defTabSz="457200">
              <a:lnSpc>
                <a:spcPct val="100000"/>
              </a:lnSpc>
              <a:buNone/>
            </a:pPr>
            <a:fld id="{BD26125E-6AF4-4709-A291-1E3D6D5D5CDA}" type="slidenum">
              <a:rPr b="0" lang="en-US" sz="1200" spc="-1" strike="noStrike">
                <a:solidFill>
                  <a:schemeClr val="dk1">
                    <a:tint val="75000"/>
                  </a:schemeClr>
                </a:solidFill>
                <a:latin typeface="Calibri"/>
              </a:rPr>
              <a:t>&lt;number&gt;</a:t>
            </a:fld>
            <a:endParaRPr b="0" lang="en-US" sz="1200" spc="-1" strike="noStrike">
              <a:solidFill>
                <a:srgbClr val="000000"/>
              </a:solidFill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9" r:id="rId2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4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10)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11)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12)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13)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14)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15)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16)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17)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18)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19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19)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20)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21)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0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22)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23)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24)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25)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26)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27)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28)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29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Excepteur sint occaecat cupidatat non proident, sunt in culpa qui. Sed do eiusmod tempor incididunt ut labore et dolore magna aliqua. (paragraph 29)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Officia deserunt mollit anim id est laborum et dolore magnam aliquam. Excepteur sint occaecat cupidatat non proident, sunt in culpa qui. (paragraph 30)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31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At vero eos et accusamus et iusto odio dignissimos ducimus qui. Blanditiis praesentium voluptatum deleniti atque corrupti quos dolores. (paragraph 31)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32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2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Blanditiis praesentium voluptatum deleniti atque corrupti quos dolores. Itaque earum rerum hic tenetur a sapiente delectus, ut aut reiciendis. (paragraph 32)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33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Nam libero tempore, cum soluta nobis est eligendi optio cumque nihil. Sed do eiusmod tempor incididunt ut labore et dolore magna aliqua. (paragraph 33)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34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Temporibus autem quibusdam et aut officiis debitis aut rerum necessitatibus. Excepteur sint occaecat cupidatat non proident, sunt in culpa qui. (paragraph 34)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35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Itaque earum rerum hic tenetur a sapiente delectus, ut aut reiciendis. Blanditiis praesentium voluptatum deleniti atque corrupti quos dolores. (paragraph 35)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36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GetSampleData.com provides free sample files for development and QA testing. Itaque earum rerum hic tenetur a sapiente delectus, ut aut reiciendis. (paragraph 36)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37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Lorem ipsum dolor sit amet, consectetur adipiscing elit. Sed do eiusmod tempor incididunt ut labore et dolore magna aliqua. (paragraph 37)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38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Sed do eiusmod tempor incididunt ut labore et dolore magna aliqua. Excepteur sint occaecat cupidatat non proident, sunt in culpa qui. (paragraph 38)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39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2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Ut enim ad minim veniam, quis nostrud exercitation ullamco laboris. Blanditiis praesentium voluptatum deleniti atque corrupti quos dolores. (paragraph 39)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9240" cy="114264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ctr">
            <a:noAutofit/>
          </a:bodyPr>
          <a:p>
            <a:pPr indent="0" algn="ctr" defTabSz="457200">
              <a:lnSpc>
                <a:spcPct val="100000"/>
              </a:lnSpc>
              <a:buNone/>
            </a:pPr>
            <a:r>
              <a:rPr b="0" lang="en-US" sz="4400" spc="-1" strike="noStrike">
                <a:solidFill>
                  <a:schemeClr val="dk1"/>
                </a:solidFill>
                <a:latin typeface="Calibri"/>
              </a:rPr>
              <a:t>Slide 40</a:t>
            </a:r>
            <a:endParaRPr b="0" lang="en-US" sz="4400" spc="-1" strike="noStrike">
              <a:solidFill>
                <a:schemeClr val="dk1"/>
              </a:solidFill>
              <a:latin typeface="Calibri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/>
          </p:nvPr>
        </p:nvSpPr>
        <p:spPr>
          <a:xfrm>
            <a:off x="457200" y="1600200"/>
            <a:ext cx="8229240" cy="4525560"/>
          </a:xfrm>
          <a:prstGeom prst="rect">
            <a:avLst/>
          </a:prstGeom>
          <a:noFill/>
          <a:ln w="0">
            <a:noFill/>
          </a:ln>
        </p:spPr>
        <p:txBody>
          <a:bodyPr lIns="91440" rIns="91440" tIns="45720" bIns="45720" anchor="t">
            <a:noAutofit/>
          </a:bodyPr>
          <a:p>
            <a:pPr marL="343080" indent="-343080" defTabSz="457200">
              <a:lnSpc>
                <a:spcPct val="100000"/>
              </a:lnSpc>
              <a:spcBef>
                <a:spcPts val="641"/>
              </a:spcBef>
              <a:buClr>
                <a:srgbClr val="000000"/>
              </a:buClr>
              <a:buFont typeface="Arial"/>
              <a:buChar char="•"/>
            </a:pPr>
            <a:r>
              <a:rPr b="0" lang="en-US" sz="3200" spc="-1" strike="noStrike">
                <a:solidFill>
                  <a:schemeClr val="dk1"/>
                </a:solidFill>
                <a:latin typeface="Calibri"/>
              </a:rPr>
              <a:t>Duis aute irure dolor in reprehenderit in voluptate velit esse cillum. Itaque earum rerum hic tenetur a sapiente delectus, ut aut reiciendis. (paragraph 40)</a:t>
            </a:r>
            <a:endParaRPr b="0" lang="en-US" sz="3200" spc="-1" strike="noStrike">
              <a:solidFill>
                <a:schemeClr val="dk1"/>
              </a:solidFill>
              <a:latin typeface="Calibri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5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6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7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8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9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0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ppt/theme/theme1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pitchFamily="0" charset="1"/>
        <a:ea typeface=""/>
        <a:cs typeface=""/>
      </a:majorFont>
      <a:minorFont>
        <a:latin typeface="Calibri" pitchFamily="0" charset="1"/>
        <a:ea typeface=""/>
        <a:cs typeface=""/>
      </a:minorFont>
    </a:fontScheme>
    <a:fmtScheme>
      <a:fillStyleLst>
        <a:solidFill>
          <a:schemeClr val="phClr"/>
        </a:solidFill>
        <a:gradFill>
          <a:gsLst>
            <a:gs pos="0">
              <a:schemeClr val="phClr">
                <a:tint val="50000"/>
              </a:schemeClr>
            </a:gs>
            <a:gs pos="35000">
              <a:schemeClr val="phClr">
                <a:tint val="37000"/>
              </a:schemeClr>
            </a:gs>
            <a:gs pos="100000">
              <a:schemeClr val="phClr">
                <a:tint val="15000"/>
              </a:schemeClr>
            </a:gs>
          </a:gsLst>
          <a:lin ang="16200000" scaled="1"/>
          <a:tileRect l="0" t="0" r="0" b="0"/>
        </a:gradFill>
        <a:gradFill>
          <a:gsLst>
            <a:gs pos="0">
              <a:schemeClr val="phClr">
                <a:tint val="100000"/>
                <a:shade val="100000"/>
              </a:schemeClr>
            </a:gs>
            <a:gs pos="100000">
              <a:schemeClr val="phClr">
                <a:tint val="50000"/>
                <a:shade val="100000"/>
              </a:schemeClr>
            </a:gs>
          </a:gsLst>
          <a:lin ang="16200000" scaled="0"/>
          <a:tileRect l="0" t="0" r="0" b="0"/>
        </a:gradFill>
      </a:fillStyleLst>
      <a:lnStyleLst>
        <a:ln w="9525" cap="flat" cmpd="sng" algn="ctr">
          <a:prstDash val="solid"/>
        </a:ln>
        <a:ln w="25400" cap="flat" cmpd="sng" algn="ctr">
          <a:prstDash val="solid"/>
        </a:ln>
        <a:ln w="38100" cap="flat" cmpd="sng" algn="ctr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</a:schemeClr>
            </a:gs>
            <a:gs pos="40000">
              <a:schemeClr val="phClr">
                <a:tint val="45000"/>
                <a:shade val="99000"/>
              </a:schemeClr>
            </a:gs>
            <a:gs pos="100000">
              <a:schemeClr val="phClr">
                <a:shade val="20000"/>
              </a:schemeClr>
            </a:gs>
          </a:gsLst>
          <a:path path="circle">
            <a:fillToRect l="50000" t="-80000" r="50000" b="180000"/>
          </a:path>
          <a:tileRect l="0" t="0" r="0" b="0"/>
        </a:gradFill>
        <a:gradFill>
          <a:gsLst>
            <a:gs pos="0">
              <a:schemeClr val="phClr">
                <a:tint val="8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50000" t="50000" r="50000" b="50000"/>
          </a:path>
          <a:tileRect l="0" t="0" r="0" b="0"/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Application>LibreOffice/24.2.7.2$Linux_X86_64 LibreOffice_project/420$Build-2</Application>
  <AppVersion>15.0000</AppVersion>
  <Words>0</Words>
  <Paragraphs>0</Paragraphs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2013-01-27T09:14:16Z</dcterms:created>
  <dc:creator/>
  <dc:description>generated using python-pptx</dc:description>
  <dc:language>en-US</dc:language>
  <cp:lastModifiedBy>Steve Canny</cp:lastModifiedBy>
  <dcterms:modified xsi:type="dcterms:W3CDTF">2013-01-27T09:15:58Z</dcterms:modified>
  <cp:revision>1</cp:revision>
  <dc:subject/>
  <dc:title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On-screen Show (4:3)</vt:lpwstr>
  </property>
</Properties>
</file>