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_rels/presentation.xml.rels" ContentType="application/vnd.openxmlformats-package.relationships+xml"/>
  <Override PartName="/ppt/presentation.xml" ContentType="application/vnd.openxmlformats-officedocument.presentationml.template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4.xml" ContentType="application/vnd.openxmlformats-officedocument.presentationml.slide+xml"/>
  <Override PartName="/ppt/slides/slide60.xml" ContentType="application/vnd.openxmlformats-officedocument.presentationml.slide+xml"/>
  <Override PartName="/ppt/slides/slide18.xml" ContentType="application/vnd.openxmlformats-officedocument.presentationml.slide+xml"/>
  <Override PartName="/ppt/slides/slide61.xml" ContentType="application/vnd.openxmlformats-officedocument.presentationml.slide+xml"/>
  <Override PartName="/ppt/slides/slide19.xml" ContentType="application/vnd.openxmlformats-officedocument.presentationml.slide+xml"/>
  <Override PartName="/ppt/slides/slide62.xml" ContentType="application/vnd.openxmlformats-officedocument.presentationml.slide+xml"/>
  <Override PartName="/ppt/slides/slide26.xml" ContentType="application/vnd.openxmlformats-officedocument.presentationml.slide+xml"/>
  <Override PartName="/ppt/slides/slide63.xml" ContentType="application/vnd.openxmlformats-officedocument.presentationml.slide+xml"/>
  <Override PartName="/ppt/slides/slide27.xml" ContentType="application/vnd.openxmlformats-officedocument.presentationml.slide+xml"/>
  <Override PartName="/ppt/slides/slide64.xml" ContentType="application/vnd.openxmlformats-officedocument.presentationml.slide+xml"/>
  <Override PartName="/ppt/slides/slide28.xml" ContentType="application/vnd.openxmlformats-officedocument.presentationml.slide+xml"/>
  <Override PartName="/ppt/slides/slide70.xml" ContentType="application/vnd.openxmlformats-officedocument.presentationml.slide+xml"/>
  <Override PartName="/ppt/slides/slide65.xml" ContentType="application/vnd.openxmlformats-officedocument.presentationml.slide+xml"/>
  <Override PartName="/ppt/slides/slide29.xml" ContentType="application/vnd.openxmlformats-officedocument.presentationml.slide+xml"/>
  <Override PartName="/ppt/slides/_rels/slide13.xml.rels" ContentType="application/vnd.openxmlformats-package.relationships+xml"/>
  <Override PartName="/ppt/slides/_rels/slide59.xml.rels" ContentType="application/vnd.openxmlformats-package.relationships+xml"/>
  <Override PartName="/ppt/slides/_rels/slide22.xml.rels" ContentType="application/vnd.openxmlformats-package.relationships+xml"/>
  <Override PartName="/ppt/slides/_rels/slide5.xml.rels" ContentType="application/vnd.openxmlformats-package.relationships+xml"/>
  <Override PartName="/ppt/slides/_rels/slide49.xml.rels" ContentType="application/vnd.openxmlformats-package.relationships+xml"/>
  <Override PartName="/ppt/slides/_rels/slide12.xml.rels" ContentType="application/vnd.openxmlformats-package.relationships+xml"/>
  <Override PartName="/ppt/slides/_rels/slide58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48.xml.rels" ContentType="application/vnd.openxmlformats-package.relationships+xml"/>
  <Override PartName="/ppt/slides/_rels/slide11.xml.rels" ContentType="application/vnd.openxmlformats-package.relationships+xml"/>
  <Override PartName="/ppt/slides/_rels/slide57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17.xml.rels" ContentType="application/vnd.openxmlformats-package.relationships+xml"/>
  <Override PartName="/ppt/slides/_rels/slide47.xml.rels" ContentType="application/vnd.openxmlformats-package.relationships+xml"/>
  <Override PartName="/ppt/slides/_rels/slide10.xml.rels" ContentType="application/vnd.openxmlformats-package.relationships+xml"/>
  <Override PartName="/ppt/slides/_rels/slide2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16.xml.rels" ContentType="application/vnd.openxmlformats-package.relationships+xml"/>
  <Override PartName="/ppt/slides/_rels/slide9.xml.rels" ContentType="application/vnd.openxmlformats-package.relationships+xml"/>
  <Override PartName="/ppt/slides/_rels/slide26.xml.rels" ContentType="application/vnd.openxmlformats-package.relationships+xml"/>
  <Override PartName="/ppt/slides/_rels/slide62.xml.rels" ContentType="application/vnd.openxmlformats-package.relationships+xml"/>
  <Override PartName="/ppt/slides/_rels/slide61.xml.rels" ContentType="application/vnd.openxmlformats-package.relationships+xml"/>
  <Override PartName="/ppt/slides/_rels/slide19.xml.rels" ContentType="application/vnd.openxmlformats-package.relationships+xml"/>
  <Override PartName="/ppt/slides/_rels/slide60.xml.rels" ContentType="application/vnd.openxmlformats-package.relationships+xml"/>
  <Override PartName="/ppt/slides/_rels/slide18.xml.rels" ContentType="application/vnd.openxmlformats-package.relationships+xml"/>
  <Override PartName="/ppt/slides/_rels/slide32.xml.rels" ContentType="application/vnd.openxmlformats-package.relationships+xml"/>
  <Override PartName="/ppt/slides/_rels/slide69.xml.rels" ContentType="application/vnd.openxmlformats-package.relationships+xml"/>
  <Override PartName="/ppt/slides/_rels/slide33.xml.rels" ContentType="application/vnd.openxmlformats-package.relationships+xml"/>
  <Override PartName="/ppt/slides/_rels/slide34.xml.rels" ContentType="application/vnd.openxmlformats-package.relationships+xml"/>
  <Override PartName="/ppt/slides/_rels/slide35.xml.rels" ContentType="application/vnd.openxmlformats-package.relationships+xml"/>
  <Override PartName="/ppt/slides/_rels/slide36.xml.rels" ContentType="application/vnd.openxmlformats-package.relationships+xml"/>
  <Override PartName="/ppt/slides/_rels/slide37.xml.rels" ContentType="application/vnd.openxmlformats-package.relationships+xml"/>
  <Override PartName="/ppt/slides/_rels/slide56.xml.rels" ContentType="application/vnd.openxmlformats-package.relationships+xml"/>
  <Override PartName="/ppt/slides/_rels/slide44.xml.rels" ContentType="application/vnd.openxmlformats-package.relationships+xml"/>
  <Override PartName="/ppt/slides/_rels/slide55.xml.rels" ContentType="application/vnd.openxmlformats-package.relationships+xml"/>
  <Override PartName="/ppt/slides/_rels/slide43.xml.rels" ContentType="application/vnd.openxmlformats-package.relationships+xml"/>
  <Override PartName="/ppt/slides/_rels/slide54.xml.rels" ContentType="application/vnd.openxmlformats-package.relationships+xml"/>
  <Override PartName="/ppt/slides/_rels/slide42.xml.rels" ContentType="application/vnd.openxmlformats-package.relationships+xml"/>
  <Override PartName="/ppt/slides/_rels/slide79.xml.rels" ContentType="application/vnd.openxmlformats-package.relationships+xml"/>
  <Override PartName="/ppt/slides/_rels/slide53.xml.rels" ContentType="application/vnd.openxmlformats-package.relationships+xml"/>
  <Override PartName="/ppt/slides/_rels/slide39.xml.rels" ContentType="application/vnd.openxmlformats-package.relationships+xml"/>
  <Override PartName="/ppt/slides/_rels/slide41.xml.rels" ContentType="application/vnd.openxmlformats-package.relationships+xml"/>
  <Override PartName="/ppt/slides/_rels/slide78.xml.rels" ContentType="application/vnd.openxmlformats-package.relationships+xml"/>
  <Override PartName="/ppt/slides/_rels/slide52.xml.rels" ContentType="application/vnd.openxmlformats-package.relationships+xml"/>
  <Override PartName="/ppt/slides/_rels/slide38.xml.rels" ContentType="application/vnd.openxmlformats-package.relationships+xml"/>
  <Override PartName="/ppt/slides/_rels/slide40.xml.rels" ContentType="application/vnd.openxmlformats-package.relationships+xml"/>
  <Override PartName="/ppt/slides/_rels/slide77.xml.rels" ContentType="application/vnd.openxmlformats-package.relationships+xml"/>
  <Override PartName="/ppt/slides/_rels/slide14.xml.rels" ContentType="application/vnd.openxmlformats-package.relationships+xml"/>
  <Override PartName="/ppt/slides/_rels/slide51.xml.rels" ContentType="application/vnd.openxmlformats-package.relationships+xml"/>
  <Override PartName="/ppt/slides/_rels/slide50.xml.rels" ContentType="application/vnd.openxmlformats-package.relationships+xml"/>
  <Override PartName="/ppt/slides/_rels/slide45.xml.rels" ContentType="application/vnd.openxmlformats-package.relationships+xml"/>
  <Override PartName="/ppt/slides/_rels/slide63.xml.rels" ContentType="application/vnd.openxmlformats-package.relationships+xml"/>
  <Override PartName="/ppt/slides/_rels/slide27.xml.rels" ContentType="application/vnd.openxmlformats-package.relationships+xml"/>
  <Override PartName="/ppt/slides/_rels/slide64.xml.rels" ContentType="application/vnd.openxmlformats-package.relationships+xml"/>
  <Override PartName="/ppt/slides/_rels/slide28.xml.rels" ContentType="application/vnd.openxmlformats-package.relationships+xml"/>
  <Override PartName="/ppt/slides/_rels/slide70.xml.rels" ContentType="application/vnd.openxmlformats-package.relationships+xml"/>
  <Override PartName="/ppt/slides/_rels/slide65.xml.rels" ContentType="application/vnd.openxmlformats-package.relationships+xml"/>
  <Override PartName="/ppt/slides/_rels/slide71.xml.rels" ContentType="application/vnd.openxmlformats-package.relationships+xml"/>
  <Override PartName="/ppt/slides/_rels/slide1.xml.rels" ContentType="application/vnd.openxmlformats-package.relationships+xml"/>
  <Override PartName="/ppt/slides/_rels/slide29.xml.rels" ContentType="application/vnd.openxmlformats-package.relationships+xml"/>
  <Override PartName="/ppt/slides/_rels/slide66.xml.rels" ContentType="application/vnd.openxmlformats-package.relationships+xml"/>
  <Override PartName="/ppt/slides/_rels/slide7.xml.rels" ContentType="application/vnd.openxmlformats-package.relationships+xml"/>
  <Override PartName="/ppt/slides/_rels/slide24.xml.rels" ContentType="application/vnd.openxmlformats-package.relationships+xml"/>
  <Override PartName="/ppt/slides/_rels/slide67.xml.rels" ContentType="application/vnd.openxmlformats-package.relationships+xml"/>
  <Override PartName="/ppt/slides/_rels/slide30.xml.rels" ContentType="application/vnd.openxmlformats-package.relationships+xml"/>
  <Override PartName="/ppt/slides/_rels/slide80.xml.rels" ContentType="application/vnd.openxmlformats-package.relationships+xml"/>
  <Override PartName="/ppt/slides/_rels/slide15.xml.rels" ContentType="application/vnd.openxmlformats-package.relationships+xml"/>
  <Override PartName="/ppt/slides/_rels/slide6.xml.rels" ContentType="application/vnd.openxmlformats-package.relationships+xml"/>
  <Override PartName="/ppt/slides/_rels/slide23.xml.rels" ContentType="application/vnd.openxmlformats-package.relationships+xml"/>
  <Override PartName="/ppt/slides/_rels/slide76.xml.rels" ContentType="application/vnd.openxmlformats-package.relationships+xml"/>
  <Override PartName="/ppt/slides/_rels/slide75.xml.rels" ContentType="application/vnd.openxmlformats-package.relationships+xml"/>
  <Override PartName="/ppt/slides/_rels/slide74.xml.rels" ContentType="application/vnd.openxmlformats-package.relationships+xml"/>
  <Override PartName="/ppt/slides/_rels/slide73.xml.rels" ContentType="application/vnd.openxmlformats-package.relationships+xml"/>
  <Override PartName="/ppt/slides/_rels/slide72.xml.rels" ContentType="application/vnd.openxmlformats-package.relationships+xml"/>
  <Override PartName="/ppt/slides/_rels/slide68.xml.rels" ContentType="application/vnd.openxmlformats-package.relationships+xml"/>
  <Override PartName="/ppt/slides/_rels/slide31.xml.rels" ContentType="application/vnd.openxmlformats-package.relationships+xml"/>
  <Override PartName="/ppt/slides/_rels/slide46.xml.rels" ContentType="application/vnd.openxmlformats-package.relationships+xml"/>
  <Override PartName="/ppt/slides/slide71.xml" ContentType="application/vnd.openxmlformats-officedocument.presentationml.slide+xml"/>
  <Override PartName="/ppt/slides/slide66.xml" ContentType="application/vnd.openxmlformats-officedocument.presentationml.slide+xml"/>
  <Override PartName="/ppt/slides/slide79.xml" ContentType="application/vnd.openxmlformats-officedocument.presentationml.slide+xml"/>
  <Override PartName="/ppt/slides/slide67.xml" ContentType="application/vnd.openxmlformats-officedocument.presentationml.slide+xml"/>
  <Override PartName="/ppt/slides/slide30.xml" ContentType="application/vnd.openxmlformats-officedocument.presentationml.slide+xml"/>
  <Override PartName="/ppt/slides/slide15.xml" ContentType="application/vnd.openxmlformats-officedocument.presentationml.slide+xml"/>
  <Override PartName="/ppt/slides/slide80.xml" ContentType="application/vnd.openxmlformats-officedocument.presentationml.slide+xml"/>
  <Override PartName="/ppt/slides/slide78.xml" ContentType="application/vnd.openxmlformats-officedocument.presentationml.slide+xml"/>
  <Override PartName="/ppt/slides/slide77.xml" ContentType="application/vnd.openxmlformats-officedocument.presentationml.slide+xml"/>
  <Override PartName="/ppt/slides/slide76.xml" ContentType="application/vnd.openxmlformats-officedocument.presentationml.slide+xml"/>
  <Override PartName="/ppt/slides/slide75.xml" ContentType="application/vnd.openxmlformats-officedocument.presentationml.slide+xml"/>
  <Override PartName="/ppt/slides/slide74.xml" ContentType="application/vnd.openxmlformats-officedocument.presentationml.slide+xml"/>
  <Override PartName="/ppt/slides/slide73.xml" ContentType="application/vnd.openxmlformats-officedocument.presentationml.slide+xml"/>
  <Override PartName="/ppt/slides/slide72.xml" ContentType="application/vnd.openxmlformats-officedocument.presentationml.slide+xml"/>
  <Override PartName="/ppt/slides/slide69.xml" ContentType="application/vnd.openxmlformats-officedocument.presentationml.slide+xml"/>
  <Override PartName="/ppt/slides/slide68.xml" ContentType="application/vnd.openxmlformats-officedocument.presentationml.slide+xml"/>
  <Override PartName="/ppt/slides/slide31.xml" ContentType="application/vnd.openxmlformats-officedocument.presentationml.slide+xml"/>
  <Override PartName="/ppt/slides/slide1.xml" ContentType="application/vnd.openxmlformats-officedocument.presentationml.slide+xml"/>
  <Override PartName="/ppt/slides/slide46.xml" ContentType="application/vnd.openxmlformats-officedocument.presentationml.slide+xml"/>
  <Override PartName="/ppt/slides/slide16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47.xml" ContentType="application/vnd.openxmlformats-officedocument.presentationml.slide+xml"/>
  <Override PartName="/ppt/slides/slide17.xml" ContentType="application/vnd.openxmlformats-officedocument.presentationml.slide+xml"/>
  <Override PartName="/ppt/slides/slide9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48.xml" ContentType="application/vnd.openxmlformats-officedocument.presentationml.slide+xml"/>
  <Override PartName="/ppt/slides/slide20.xml" ContentType="application/vnd.openxmlformats-officedocument.presentationml.slide+xml"/>
  <Override PartName="/ppt/slides/slide57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49.xml" ContentType="application/vnd.openxmlformats-officedocument.presentationml.slide+xml"/>
  <Override PartName="/ppt/slides/slide21.xml" ContentType="application/vnd.openxmlformats-officedocument.presentationml.slide+xml"/>
  <Override PartName="/ppt/slides/slide58.xml" ContentType="application/vnd.openxmlformats-officedocument.presentationml.slide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59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4" r:id="rId41"/>
    <p:sldId id="285" r:id="rId42"/>
    <p:sldId id="286" r:id="rId43"/>
    <p:sldId id="287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  <p:sldId id="296" r:id="rId53"/>
    <p:sldId id="297" r:id="rId54"/>
    <p:sldId id="298" r:id="rId55"/>
    <p:sldId id="299" r:id="rId56"/>
    <p:sldId id="300" r:id="rId57"/>
    <p:sldId id="301" r:id="rId58"/>
    <p:sldId id="302" r:id="rId59"/>
    <p:sldId id="303" r:id="rId60"/>
    <p:sldId id="304" r:id="rId61"/>
    <p:sldId id="305" r:id="rId62"/>
    <p:sldId id="306" r:id="rId63"/>
    <p:sldId id="307" r:id="rId64"/>
    <p:sldId id="308" r:id="rId65"/>
    <p:sldId id="309" r:id="rId66"/>
    <p:sldId id="310" r:id="rId67"/>
    <p:sldId id="311" r:id="rId68"/>
    <p:sldId id="312" r:id="rId69"/>
    <p:sldId id="313" r:id="rId70"/>
    <p:sldId id="314" r:id="rId71"/>
    <p:sldId id="315" r:id="rId72"/>
    <p:sldId id="316" r:id="rId73"/>
    <p:sldId id="317" r:id="rId74"/>
    <p:sldId id="318" r:id="rId75"/>
    <p:sldId id="319" r:id="rId76"/>
    <p:sldId id="320" r:id="rId77"/>
    <p:sldId id="321" r:id="rId78"/>
    <p:sldId id="322" r:id="rId79"/>
    <p:sldId id="323" r:id="rId80"/>
    <p:sldId id="324" r:id="rId81"/>
    <p:sldId id="325" r:id="rId82"/>
    <p:sldId id="326" r:id="rId83"/>
    <p:sldId id="327" r:id="rId84"/>
    <p:sldId id="328" r:id="rId85"/>
    <p:sldId id="329" r:id="rId86"/>
    <p:sldId id="330" r:id="rId87"/>
    <p:sldId id="331" r:id="rId88"/>
    <p:sldId id="332" r:id="rId89"/>
    <p:sldId id="333" r:id="rId90"/>
    <p:sldId id="334" r:id="rId91"/>
    <p:sldId id="335" r:id="rId92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slide" Target="slides/slide12.xml"/><Relationship Id="rId25" Type="http://schemas.openxmlformats.org/officeDocument/2006/relationships/slide" Target="slides/slide13.xml"/><Relationship Id="rId26" Type="http://schemas.openxmlformats.org/officeDocument/2006/relationships/slide" Target="slides/slide14.xml"/><Relationship Id="rId27" Type="http://schemas.openxmlformats.org/officeDocument/2006/relationships/slide" Target="slides/slide15.xml"/><Relationship Id="rId28" Type="http://schemas.openxmlformats.org/officeDocument/2006/relationships/slide" Target="slides/slide16.xml"/><Relationship Id="rId29" Type="http://schemas.openxmlformats.org/officeDocument/2006/relationships/slide" Target="slides/slide17.xml"/><Relationship Id="rId30" Type="http://schemas.openxmlformats.org/officeDocument/2006/relationships/slide" Target="slides/slide18.xml"/><Relationship Id="rId31" Type="http://schemas.openxmlformats.org/officeDocument/2006/relationships/slide" Target="slides/slide19.xml"/><Relationship Id="rId32" Type="http://schemas.openxmlformats.org/officeDocument/2006/relationships/slide" Target="slides/slide20.xml"/><Relationship Id="rId33" Type="http://schemas.openxmlformats.org/officeDocument/2006/relationships/slide" Target="slides/slide21.xml"/><Relationship Id="rId34" Type="http://schemas.openxmlformats.org/officeDocument/2006/relationships/slide" Target="slides/slide22.xml"/><Relationship Id="rId35" Type="http://schemas.openxmlformats.org/officeDocument/2006/relationships/slide" Target="slides/slide23.xml"/><Relationship Id="rId36" Type="http://schemas.openxmlformats.org/officeDocument/2006/relationships/slide" Target="slides/slide24.xml"/><Relationship Id="rId37" Type="http://schemas.openxmlformats.org/officeDocument/2006/relationships/slide" Target="slides/slide25.xml"/><Relationship Id="rId38" Type="http://schemas.openxmlformats.org/officeDocument/2006/relationships/slide" Target="slides/slide26.xml"/><Relationship Id="rId39" Type="http://schemas.openxmlformats.org/officeDocument/2006/relationships/slide" Target="slides/slide27.xml"/><Relationship Id="rId40" Type="http://schemas.openxmlformats.org/officeDocument/2006/relationships/slide" Target="slides/slide28.xml"/><Relationship Id="rId41" Type="http://schemas.openxmlformats.org/officeDocument/2006/relationships/slide" Target="slides/slide29.xml"/><Relationship Id="rId42" Type="http://schemas.openxmlformats.org/officeDocument/2006/relationships/slide" Target="slides/slide30.xml"/><Relationship Id="rId43" Type="http://schemas.openxmlformats.org/officeDocument/2006/relationships/slide" Target="slides/slide31.xml"/><Relationship Id="rId44" Type="http://schemas.openxmlformats.org/officeDocument/2006/relationships/slide" Target="slides/slide32.xml"/><Relationship Id="rId45" Type="http://schemas.openxmlformats.org/officeDocument/2006/relationships/slide" Target="slides/slide33.xml"/><Relationship Id="rId46" Type="http://schemas.openxmlformats.org/officeDocument/2006/relationships/slide" Target="slides/slide34.xml"/><Relationship Id="rId47" Type="http://schemas.openxmlformats.org/officeDocument/2006/relationships/slide" Target="slides/slide35.xml"/><Relationship Id="rId48" Type="http://schemas.openxmlformats.org/officeDocument/2006/relationships/slide" Target="slides/slide36.xml"/><Relationship Id="rId49" Type="http://schemas.openxmlformats.org/officeDocument/2006/relationships/slide" Target="slides/slide37.xml"/><Relationship Id="rId50" Type="http://schemas.openxmlformats.org/officeDocument/2006/relationships/slide" Target="slides/slide38.xml"/><Relationship Id="rId51" Type="http://schemas.openxmlformats.org/officeDocument/2006/relationships/slide" Target="slides/slide39.xml"/><Relationship Id="rId52" Type="http://schemas.openxmlformats.org/officeDocument/2006/relationships/slide" Target="slides/slide40.xml"/><Relationship Id="rId53" Type="http://schemas.openxmlformats.org/officeDocument/2006/relationships/slide" Target="slides/slide41.xml"/><Relationship Id="rId54" Type="http://schemas.openxmlformats.org/officeDocument/2006/relationships/slide" Target="slides/slide42.xml"/><Relationship Id="rId55" Type="http://schemas.openxmlformats.org/officeDocument/2006/relationships/slide" Target="slides/slide43.xml"/><Relationship Id="rId56" Type="http://schemas.openxmlformats.org/officeDocument/2006/relationships/slide" Target="slides/slide44.xml"/><Relationship Id="rId57" Type="http://schemas.openxmlformats.org/officeDocument/2006/relationships/slide" Target="slides/slide45.xml"/><Relationship Id="rId58" Type="http://schemas.openxmlformats.org/officeDocument/2006/relationships/slide" Target="slides/slide46.xml"/><Relationship Id="rId59" Type="http://schemas.openxmlformats.org/officeDocument/2006/relationships/slide" Target="slides/slide47.xml"/><Relationship Id="rId60" Type="http://schemas.openxmlformats.org/officeDocument/2006/relationships/slide" Target="slides/slide48.xml"/><Relationship Id="rId61" Type="http://schemas.openxmlformats.org/officeDocument/2006/relationships/slide" Target="slides/slide49.xml"/><Relationship Id="rId62" Type="http://schemas.openxmlformats.org/officeDocument/2006/relationships/slide" Target="slides/slide50.xml"/><Relationship Id="rId63" Type="http://schemas.openxmlformats.org/officeDocument/2006/relationships/slide" Target="slides/slide51.xml"/><Relationship Id="rId64" Type="http://schemas.openxmlformats.org/officeDocument/2006/relationships/slide" Target="slides/slide52.xml"/><Relationship Id="rId65" Type="http://schemas.openxmlformats.org/officeDocument/2006/relationships/slide" Target="slides/slide53.xml"/><Relationship Id="rId66" Type="http://schemas.openxmlformats.org/officeDocument/2006/relationships/slide" Target="slides/slide54.xml"/><Relationship Id="rId67" Type="http://schemas.openxmlformats.org/officeDocument/2006/relationships/slide" Target="slides/slide55.xml"/><Relationship Id="rId68" Type="http://schemas.openxmlformats.org/officeDocument/2006/relationships/slide" Target="slides/slide56.xml"/><Relationship Id="rId69" Type="http://schemas.openxmlformats.org/officeDocument/2006/relationships/slide" Target="slides/slide57.xml"/><Relationship Id="rId70" Type="http://schemas.openxmlformats.org/officeDocument/2006/relationships/slide" Target="slides/slide58.xml"/><Relationship Id="rId71" Type="http://schemas.openxmlformats.org/officeDocument/2006/relationships/slide" Target="slides/slide59.xml"/><Relationship Id="rId72" Type="http://schemas.openxmlformats.org/officeDocument/2006/relationships/slide" Target="slides/slide60.xml"/><Relationship Id="rId73" Type="http://schemas.openxmlformats.org/officeDocument/2006/relationships/slide" Target="slides/slide61.xml"/><Relationship Id="rId74" Type="http://schemas.openxmlformats.org/officeDocument/2006/relationships/slide" Target="slides/slide62.xml"/><Relationship Id="rId75" Type="http://schemas.openxmlformats.org/officeDocument/2006/relationships/slide" Target="slides/slide63.xml"/><Relationship Id="rId76" Type="http://schemas.openxmlformats.org/officeDocument/2006/relationships/slide" Target="slides/slide64.xml"/><Relationship Id="rId77" Type="http://schemas.openxmlformats.org/officeDocument/2006/relationships/slide" Target="slides/slide65.xml"/><Relationship Id="rId78" Type="http://schemas.openxmlformats.org/officeDocument/2006/relationships/slide" Target="slides/slide66.xml"/><Relationship Id="rId79" Type="http://schemas.openxmlformats.org/officeDocument/2006/relationships/slide" Target="slides/slide67.xml"/><Relationship Id="rId80" Type="http://schemas.openxmlformats.org/officeDocument/2006/relationships/slide" Target="slides/slide68.xml"/><Relationship Id="rId81" Type="http://schemas.openxmlformats.org/officeDocument/2006/relationships/slide" Target="slides/slide69.xml"/><Relationship Id="rId82" Type="http://schemas.openxmlformats.org/officeDocument/2006/relationships/slide" Target="slides/slide70.xml"/><Relationship Id="rId83" Type="http://schemas.openxmlformats.org/officeDocument/2006/relationships/slide" Target="slides/slide71.xml"/><Relationship Id="rId84" Type="http://schemas.openxmlformats.org/officeDocument/2006/relationships/slide" Target="slides/slide72.xml"/><Relationship Id="rId85" Type="http://schemas.openxmlformats.org/officeDocument/2006/relationships/slide" Target="slides/slide73.xml"/><Relationship Id="rId86" Type="http://schemas.openxmlformats.org/officeDocument/2006/relationships/slide" Target="slides/slide74.xml"/><Relationship Id="rId87" Type="http://schemas.openxmlformats.org/officeDocument/2006/relationships/slide" Target="slides/slide75.xml"/><Relationship Id="rId88" Type="http://schemas.openxmlformats.org/officeDocument/2006/relationships/slide" Target="slides/slide76.xml"/><Relationship Id="rId89" Type="http://schemas.openxmlformats.org/officeDocument/2006/relationships/slide" Target="slides/slide77.xml"/><Relationship Id="rId90" Type="http://schemas.openxmlformats.org/officeDocument/2006/relationships/slide" Target="slides/slide78.xml"/><Relationship Id="rId91" Type="http://schemas.openxmlformats.org/officeDocument/2006/relationships/slide" Target="slides/slide79.xml"/><Relationship Id="rId92" Type="http://schemas.openxmlformats.org/officeDocument/2006/relationships/slide" Target="slides/slide80.xml"/><Relationship Id="rId9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83D13E0-8369-45DE-887F-5DA231F4D31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3A53D9A-430B-448E-908B-359C668EF96F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C916B545-15D6-4424-9AAA-D0D7298CDE3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C9C24D8C-D7B7-4F0A-A312-5FCB7C92BCD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823C5147-84D5-4092-BC1F-C078D507CDD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C1695FA9-0A52-4AB1-86A8-C144732538E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9DBB4AC6-94AD-465C-B1FB-2513BB295E0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1699CE22-7C48-422B-8F6A-F6CCDC262272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4F917D58-42DF-412C-AE12-53EE0F66BEA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DAA5629A-E92A-4528-8129-7E89594BC53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8200A84E-A756-4168-96FE-9CCA4C5AA92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688A228-A09F-4A07-8824-EEB2AC34CD9C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20DE648-66C3-4489-A92D-1F97C1A5781B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629400" y="274680"/>
            <a:ext cx="205704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274680"/>
            <a:ext cx="601956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94331DF4-1411-4B99-B244-5BB3E58021AD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3D23BDF5-6DE3-4602-861F-B74B3DD2A888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22160" y="4406760"/>
            <a:ext cx="7772040" cy="13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4000" spc="-1" strike="noStrike" cap="all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722160" y="2906640"/>
            <a:ext cx="77720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091F6F0-72DE-4D18-8D69-391838747886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E53E586-C41A-457A-9D4C-39261216D0B1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42AAEEF-8310-4DCC-A07B-D9A5E168201B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E82AFFE-2108-4FE0-87E3-853680F150D3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D73E56A-AE35-4B51-9862-77DC0B54E38B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2880"/>
            <a:ext cx="3007800" cy="1161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575160" y="272880"/>
            <a:ext cx="5111280" cy="5852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1434960"/>
            <a:ext cx="3007800" cy="4690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28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29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0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F9FBC1E-66A3-4FDB-A330-3F13F51A2A19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792440" y="4800600"/>
            <a:ext cx="5486040" cy="56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792440" y="61272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1792440" y="5367240"/>
            <a:ext cx="5486040" cy="804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465BF61-6367-422C-9025-1592C12A7C7D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21)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22)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23)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24)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25)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27)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28)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29)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30)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31)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32)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33)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34)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35)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36)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37)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38)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41)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42)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43)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44)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45)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46)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47)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48)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49)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50)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51)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52)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54)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55)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56)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57)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58)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59)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60)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61)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62)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63)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64)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65)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66)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67)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68)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69)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70)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71)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72)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73)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74)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75)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76)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77)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78)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79)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80)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LibreOffice/24.2.7.2$Linux_X86_64 LibreOffice_project/420$Build-2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en-US</dc:language>
  <cp:lastModifiedBy>Steve Canny</cp:lastModifiedBy>
  <dcterms:modified xsi:type="dcterms:W3CDTF">2013-01-27T09:15:58Z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