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_rels/presentation.xml.rels" ContentType="application/vnd.openxmlformats-package.relationships+xml"/>
  <Override PartName="/ppt/presentation.xml" ContentType="application/vnd.openxmlformats-officedocument.presentationml.template.main+xml"/>
  <Override PartName="/ppt/slideMasters/_rels/slideMaster11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10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9.xml.rels" ContentType="application/vnd.openxmlformats-package.relationships+xml"/>
  <Override PartName="/ppt/slideMasters/_rels/slideMaster8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slideLayouts/_rels/slideLayout9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_rels/slide78.xml.rels" ContentType="application/vnd.openxmlformats-package.relationships+xml"/>
  <Override PartName="/ppt/slides/_rels/slide123.xml.rels" ContentType="application/vnd.openxmlformats-package.relationships+xml"/>
  <Override PartName="/ppt/slides/_rels/slide77.xml.rels" ContentType="application/vnd.openxmlformats-package.relationships+xml"/>
  <Override PartName="/ppt/slides/_rels/slide122.xml.rels" ContentType="application/vnd.openxmlformats-package.relationships+xml"/>
  <Override PartName="/ppt/slides/_rels/slide76.xml.rels" ContentType="application/vnd.openxmlformats-package.relationships+xml"/>
  <Override PartName="/ppt/slides/_rels/slide121.xml.rels" ContentType="application/vnd.openxmlformats-package.relationships+xml"/>
  <Override PartName="/ppt/slides/_rels/slide75.xml.rels" ContentType="application/vnd.openxmlformats-package.relationships+xml"/>
  <Override PartName="/ppt/slides/_rels/slide120.xml.rels" ContentType="application/vnd.openxmlformats-package.relationships+xml"/>
  <Override PartName="/ppt/slides/_rels/slide74.xml.rels" ContentType="application/vnd.openxmlformats-package.relationships+xml"/>
  <Override PartName="/ppt/slides/_rels/slide73.xml.rels" ContentType="application/vnd.openxmlformats-package.relationships+xml"/>
  <Override PartName="/ppt/slides/_rels/slide71.xml.rels" ContentType="application/vnd.openxmlformats-package.relationships+xml"/>
  <Override PartName="/ppt/slides/_rels/slide70.xml.rels" ContentType="application/vnd.openxmlformats-package.relationships+xml"/>
  <Override PartName="/ppt/slides/_rels/slide61.xml.rels" ContentType="application/vnd.openxmlformats-package.relationships+xml"/>
  <Override PartName="/ppt/slides/_rels/slide60.xml.rels" ContentType="application/vnd.openxmlformats-package.relationships+xml"/>
  <Override PartName="/ppt/slides/_rels/slide93.xml.rels" ContentType="application/vnd.openxmlformats-package.relationships+xml"/>
  <Override PartName="/ppt/slides/_rels/slide25.xml.rels" ContentType="application/vnd.openxmlformats-package.relationships+xml"/>
  <Override PartName="/ppt/slides/_rels/slide28.xml.rels" ContentType="application/vnd.openxmlformats-package.relationships+xml"/>
  <Override PartName="/ppt/slides/_rels/slide96.xml.rels" ContentType="application/vnd.openxmlformats-package.relationships+xml"/>
  <Override PartName="/ppt/slides/_rels/slide141.xml.rels" ContentType="application/vnd.openxmlformats-package.relationships+xml"/>
  <Override PartName="/ppt/slides/_rels/slide14.xml.rels" ContentType="application/vnd.openxmlformats-package.relationships+xml"/>
  <Override PartName="/ppt/slides/_rels/slide82.xml.rels" ContentType="application/vnd.openxmlformats-package.relationships+xml"/>
  <Override PartName="/ppt/slides/_rels/slide12.xml.rels" ContentType="application/vnd.openxmlformats-package.relationships+xml"/>
  <Override PartName="/ppt/slides/_rels/slide80.xml.rels" ContentType="application/vnd.openxmlformats-package.relationships+xml"/>
  <Override PartName="/ppt/slides/_rels/slide136.xml.rels" ContentType="application/vnd.openxmlformats-package.relationships+xml"/>
  <Override PartName="/ppt/slides/_rels/slide103.xml.rels" ContentType="application/vnd.openxmlformats-package.relationships+xml"/>
  <Override PartName="/ppt/slides/_rels/slide58.xml.rels" ContentType="application/vnd.openxmlformats-package.relationships+xml"/>
  <Override PartName="/ppt/slides/_rels/slide149.xml.rels" ContentType="application/vnd.openxmlformats-package.relationships+xml"/>
  <Override PartName="/ppt/slides/_rels/slide21.xml.rels" ContentType="application/vnd.openxmlformats-package.relationships+xml"/>
  <Override PartName="/ppt/slides/_rels/slide4.xml.rels" ContentType="application/vnd.openxmlformats-package.relationships+xml"/>
  <Override PartName="/ppt/slides/_rels/slide72.xml.rels" ContentType="application/vnd.openxmlformats-package.relationships+xml"/>
  <Override PartName="/ppt/slides/_rels/slide148.xml.rels" ContentType="application/vnd.openxmlformats-package.relationships+xml"/>
  <Override PartName="/ppt/slides/_rels/slide66.xml.rels" ContentType="application/vnd.openxmlformats-package.relationships+xml"/>
  <Override PartName="/ppt/slides/_rels/slide111.xml.rels" ContentType="application/vnd.openxmlformats-package.relationships+xml"/>
  <Override PartName="/ppt/slides/_rels/slide33.xml.rels" ContentType="application/vnd.openxmlformats-package.relationships+xml"/>
  <Override PartName="/ppt/slides/_rels/slide53.xml.rels" ContentType="application/vnd.openxmlformats-package.relationships+xml"/>
  <Override PartName="/ppt/slides/_rels/slide65.xml.rels" ContentType="application/vnd.openxmlformats-package.relationships+xml"/>
  <Override PartName="/ppt/slides/_rels/slide110.xml.rels" ContentType="application/vnd.openxmlformats-package.relationships+xml"/>
  <Override PartName="/ppt/slides/_rels/slide32.xml.rels" ContentType="application/vnd.openxmlformats-package.relationships+xml"/>
  <Override PartName="/ppt/slides/_rels/slide143.xml.rels" ContentType="application/vnd.openxmlformats-package.relationships+xml"/>
  <Override PartName="/ppt/slides/_rels/slide98.xml.rels" ContentType="application/vnd.openxmlformats-package.relationships+xml"/>
  <Override PartName="/ppt/slides/_rels/slide5.xml.rels" ContentType="application/vnd.openxmlformats-package.relationships+xml"/>
  <Override PartName="/ppt/slides/_rels/slide52.xml.rels" ContentType="application/vnd.openxmlformats-package.relationships+xml"/>
  <Override PartName="/ppt/slides/_rels/slide64.xml.rels" ContentType="application/vnd.openxmlformats-package.relationships+xml"/>
  <Override PartName="/ppt/slides/_rels/slide51.xml.rels" ContentType="application/vnd.openxmlformats-package.relationships+xml"/>
  <Override PartName="/ppt/slides/_rels/slide63.xml.rels" ContentType="application/vnd.openxmlformats-package.relationships+xml"/>
  <Override PartName="/ppt/slides/_rels/slide50.xml.rels" ContentType="application/vnd.openxmlformats-package.relationships+xml"/>
  <Override PartName="/ppt/slides/_rels/slide62.xml.rels" ContentType="application/vnd.openxmlformats-package.relationships+xml"/>
  <Override PartName="/ppt/slides/_rels/slide106.xml.rels" ContentType="application/vnd.openxmlformats-package.relationships+xml"/>
  <Override PartName="/ppt/slides/_rels/slide130.xml.rels" ContentType="application/vnd.openxmlformats-package.relationships+xml"/>
  <Override PartName="/ppt/slides/_rels/slide85.xml.rels" ContentType="application/vnd.openxmlformats-package.relationships+xml"/>
  <Override PartName="/ppt/slides/_rels/slide17.xml.rels" ContentType="application/vnd.openxmlformats-package.relationships+xml"/>
  <Override PartName="/ppt/slides/_rels/slide108.xml.rels" ContentType="application/vnd.openxmlformats-package.relationships+xml"/>
  <Override PartName="/ppt/slides/_rels/slide2.xml.rels" ContentType="application/vnd.openxmlformats-package.relationships+xml"/>
  <Override PartName="/ppt/slides/_rels/slide131.xml.rels" ContentType="application/vnd.openxmlformats-package.relationships+xml"/>
  <Override PartName="/ppt/slides/_rels/slide86.xml.rels" ContentType="application/vnd.openxmlformats-package.relationships+xml"/>
  <Override PartName="/ppt/slides/_rels/slide18.xml.rels" ContentType="application/vnd.openxmlformats-package.relationships+xml"/>
  <Override PartName="/ppt/slides/_rels/slide109.xml.rels" ContentType="application/vnd.openxmlformats-package.relationships+xml"/>
  <Override PartName="/ppt/slides/_rels/slide3.xml.rels" ContentType="application/vnd.openxmlformats-package.relationships+xml"/>
  <Override PartName="/ppt/slides/_rels/slide116.xml.rels" ContentType="application/vnd.openxmlformats-package.relationships+xml"/>
  <Override PartName="/ppt/slides/_rels/slide38.xml.rels" ContentType="application/vnd.openxmlformats-package.relationships+xml"/>
  <Override PartName="/ppt/slides/_rels/slide117.xml.rels" ContentType="application/vnd.openxmlformats-package.relationships+xml"/>
  <Override PartName="/ppt/slides/_rels/slide39.xml.rels" ContentType="application/vnd.openxmlformats-package.relationships+xml"/>
  <Override PartName="/ppt/slides/_rels/slide119.xml.rels" ContentType="application/vnd.openxmlformats-package.relationships+xml"/>
  <Override PartName="/ppt/slides/_rels/slide118.xml.rels" ContentType="application/vnd.openxmlformats-package.relationships+xml"/>
  <Override PartName="/ppt/slides/_rels/slide140.xml.rels" ContentType="application/vnd.openxmlformats-package.relationships+xml"/>
  <Override PartName="/ppt/slides/_rels/slide95.xml.rels" ContentType="application/vnd.openxmlformats-package.relationships+xml"/>
  <Override PartName="/ppt/slides/_rels/slide27.xml.rels" ContentType="application/vnd.openxmlformats-package.relationships+xml"/>
  <Override PartName="/ppt/slides/_rels/slide105.xml.rels" ContentType="application/vnd.openxmlformats-package.relationships+xml"/>
  <Override PartName="/ppt/slides/_rels/slide30.xml.rels" ContentType="application/vnd.openxmlformats-package.relationships+xml"/>
  <Override PartName="/ppt/slides/_rels/slide49.xml.rels" ContentType="application/vnd.openxmlformats-package.relationships+xml"/>
  <Override PartName="/ppt/slides/_rels/slide127.xml.rels" ContentType="application/vnd.openxmlformats-package.relationships+xml"/>
  <Override PartName="/ppt/slides/_rels/slide90.xml.rels" ContentType="application/vnd.openxmlformats-package.relationships+xml"/>
  <Override PartName="/ppt/slides/_rels/slide22.xml.rels" ContentType="application/vnd.openxmlformats-package.relationships+xml"/>
  <Override PartName="/ppt/slides/_rels/slide104.xml.rels" ContentType="application/vnd.openxmlformats-package.relationships+xml"/>
  <Override PartName="/ppt/slides/_rels/slide59.xml.rels" ContentType="application/vnd.openxmlformats-package.relationships+xml"/>
  <Override PartName="/ppt/slides/_rels/slide137.xml.rels" ContentType="application/vnd.openxmlformats-package.relationships+xml"/>
  <Override PartName="/ppt/slides/_rels/slide31.xml.rels" ContentType="application/vnd.openxmlformats-package.relationships+xml"/>
  <Override PartName="/ppt/slides/_rels/slide79.xml.rels" ContentType="application/vnd.openxmlformats-package.relationships+xml"/>
  <Override PartName="/ppt/slides/_rels/slide124.xml.rels" ContentType="application/vnd.openxmlformats-package.relationships+xml"/>
  <Override PartName="/ppt/slides/_rels/slide46.xml.rels" ContentType="application/vnd.openxmlformats-package.relationships+xml"/>
  <Override PartName="/ppt/slides/_rels/slide125.xml.rels" ContentType="application/vnd.openxmlformats-package.relationships+xml"/>
  <Override PartName="/ppt/slides/_rels/slide47.xml.rels" ContentType="application/vnd.openxmlformats-package.relationships+xml"/>
  <Override PartName="/ppt/slides/_rels/slide34.xml.rels" ContentType="application/vnd.openxmlformats-package.relationships+xml"/>
  <Override PartName="/ppt/slides/_rels/slide126.xml.rels" ContentType="application/vnd.openxmlformats-package.relationships+xml"/>
  <Override PartName="/ppt/slides/_rels/slide48.xml.rels" ContentType="application/vnd.openxmlformats-package.relationships+xml"/>
  <Override PartName="/ppt/slides/_rels/slide35.xml.rels" ContentType="application/vnd.openxmlformats-package.relationships+xml"/>
  <Override PartName="/ppt/slides/_rels/slide36.xml.rels" ContentType="application/vnd.openxmlformats-package.relationships+xml"/>
  <Override PartName="/ppt/slides/_rels/slide107.xml.rels" ContentType="application/vnd.openxmlformats-package.relationships+xml"/>
  <Override PartName="/ppt/slides/_rels/slide97.xml.rels" ContentType="application/vnd.openxmlformats-package.relationships+xml"/>
  <Override PartName="/ppt/slides/_rels/slide142.xml.rels" ContentType="application/vnd.openxmlformats-package.relationships+xml"/>
  <Override PartName="/ppt/slides/_rels/slide29.xml.rels" ContentType="application/vnd.openxmlformats-package.relationships+xml"/>
  <Override PartName="/ppt/slides/_rels/slide26.xml.rels" ContentType="application/vnd.openxmlformats-package.relationships+xml"/>
  <Override PartName="/ppt/slides/_rels/slide94.xml.rels" ContentType="application/vnd.openxmlformats-package.relationships+xml"/>
  <Override PartName="/ppt/slides/_rels/slide139.xml.rels" ContentType="application/vnd.openxmlformats-package.relationships+xml"/>
  <Override PartName="/ppt/slides/_rels/slide92.xml.rels" ContentType="application/vnd.openxmlformats-package.relationships+xml"/>
  <Override PartName="/ppt/slides/_rels/slide24.xml.rels" ContentType="application/vnd.openxmlformats-package.relationships+xml"/>
  <Override PartName="/ppt/slides/_rels/slide45.xml.rels" ContentType="application/vnd.openxmlformats-package.relationships+xml"/>
  <Override PartName="/ppt/slides/_rels/slide138.xml.rels" ContentType="application/vnd.openxmlformats-package.relationships+xml"/>
  <Override PartName="/ppt/slides/_rels/slide91.xml.rels" ContentType="application/vnd.openxmlformats-package.relationships+xml"/>
  <Override PartName="/ppt/slides/_rels/slide23.xml.rels" ContentType="application/vnd.openxmlformats-package.relationships+xml"/>
  <Override PartName="/ppt/slides/_rels/slide44.xml.rels" ContentType="application/vnd.openxmlformats-package.relationships+xml"/>
  <Override PartName="/ppt/slides/_rels/slide135.xml.rels" ContentType="application/vnd.openxmlformats-package.relationships+xml"/>
  <Override PartName="/ppt/slides/_rels/slide102.xml.rels" ContentType="application/vnd.openxmlformats-package.relationships+xml"/>
  <Override PartName="/ppt/slides/_rels/slide57.xml.rels" ContentType="application/vnd.openxmlformats-package.relationships+xml"/>
  <Override PartName="/ppt/slides/_rels/slide43.xml.rels" ContentType="application/vnd.openxmlformats-package.relationships+xml"/>
  <Override PartName="/ppt/slides/_rels/slide89.xml.rels" ContentType="application/vnd.openxmlformats-package.relationships+xml"/>
  <Override PartName="/ppt/slides/_rels/slide134.xml.rels" ContentType="application/vnd.openxmlformats-package.relationships+xml"/>
  <Override PartName="/ppt/slides/_rels/slide101.xml.rels" ContentType="application/vnd.openxmlformats-package.relationships+xml"/>
  <Override PartName="/ppt/slides/_rels/slide56.xml.rels" ContentType="application/vnd.openxmlformats-package.relationships+xml"/>
  <Override PartName="/ppt/slides/_rels/slide42.xml.rels" ContentType="application/vnd.openxmlformats-package.relationships+xml"/>
  <Override PartName="/ppt/slides/_rels/slide88.xml.rels" ContentType="application/vnd.openxmlformats-package.relationships+xml"/>
  <Override PartName="/ppt/slides/_rels/slide133.xml.rels" ContentType="application/vnd.openxmlformats-package.relationships+xml"/>
  <Override PartName="/ppt/slides/_rels/slide100.xml.rels" ContentType="application/vnd.openxmlformats-package.relationships+xml"/>
  <Override PartName="/ppt/slides/_rels/slide55.xml.rels" ContentType="application/vnd.openxmlformats-package.relationships+xml"/>
  <Override PartName="/ppt/slides/_rels/slide41.xml.rels" ContentType="application/vnd.openxmlformats-package.relationships+xml"/>
  <Override PartName="/ppt/slides/_rels/slide87.xml.rels" ContentType="application/vnd.openxmlformats-package.relationships+xml"/>
  <Override PartName="/ppt/slides/_rels/slide19.xml.rels" ContentType="application/vnd.openxmlformats-package.relationships+xml"/>
  <Override PartName="/ppt/slides/_rels/slide132.xml.rels" ContentType="application/vnd.openxmlformats-package.relationships+xml"/>
  <Override PartName="/ppt/slides/_rels/slide54.xml.rels" ContentType="application/vnd.openxmlformats-package.relationships+xml"/>
  <Override PartName="/ppt/slides/_rels/slide40.xml.rels" ContentType="application/vnd.openxmlformats-package.relationships+xml"/>
  <Override PartName="/ppt/slides/_rels/slide150.xml.rels" ContentType="application/vnd.openxmlformats-package.relationships+xml"/>
  <Override PartName="/ppt/slides/_rels/slide37.xml.rels" ContentType="application/vnd.openxmlformats-package.relationships+xml"/>
  <Override PartName="/ppt/slides/_rels/slide115.xml.rels" ContentType="application/vnd.openxmlformats-package.relationships+xml"/>
  <Override PartName="/ppt/slides/_rels/slide128.xml.rels" ContentType="application/vnd.openxmlformats-package.relationships+xml"/>
  <Override PartName="/ppt/slides/_rels/slide147.xml.rels" ContentType="application/vnd.openxmlformats-package.relationships+xml"/>
  <Override PartName="/ppt/slides/_rels/slide114.xml.rels" ContentType="application/vnd.openxmlformats-package.relationships+xml"/>
  <Override PartName="/ppt/slides/_rels/slide69.xml.rels" ContentType="application/vnd.openxmlformats-package.relationships+xml"/>
  <Override PartName="/ppt/slides/_rels/slide146.xml.rels" ContentType="application/vnd.openxmlformats-package.relationships+xml"/>
  <Override PartName="/ppt/slides/_rels/slide113.xml.rels" ContentType="application/vnd.openxmlformats-package.relationships+xml"/>
  <Override PartName="/ppt/slides/_rels/slide68.xml.rels" ContentType="application/vnd.openxmlformats-package.relationships+xml"/>
  <Override PartName="/ppt/slides/_rels/slide145.xml.rels" ContentType="application/vnd.openxmlformats-package.relationships+xml"/>
  <Override PartName="/ppt/slides/_rels/slide112.xml.rels" ContentType="application/vnd.openxmlformats-package.relationships+xml"/>
  <Override PartName="/ppt/slides/_rels/slide67.xml.rels" ContentType="application/vnd.openxmlformats-package.relationships+xml"/>
  <Override PartName="/ppt/slides/_rels/slide144.xml.rels" ContentType="application/vnd.openxmlformats-package.relationships+xml"/>
  <Override PartName="/ppt/slides/_rels/slide99.xml.rels" ContentType="application/vnd.openxmlformats-package.relationships+xml"/>
  <Override PartName="/ppt/slides/_rels/slide6.xml.rels" ContentType="application/vnd.openxmlformats-package.relationships+xml"/>
  <Override PartName="/ppt/slides/_rels/slide20.xml.rels" ContentType="application/vnd.openxmlformats-package.relationships+xml"/>
  <Override PartName="/ppt/slides/_rels/slide11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8.xml.rels" ContentType="application/vnd.openxmlformats-package.relationships+xml"/>
  <Override PartName="/ppt/slides/_rels/slide84.xml.rels" ContentType="application/vnd.openxmlformats-package.relationships+xml"/>
  <Override PartName="/ppt/slides/_rels/slide16.xml.rels" ContentType="application/vnd.openxmlformats-package.relationships+xml"/>
  <Override PartName="/ppt/slides/_rels/slide81.xml.rels" ContentType="application/vnd.openxmlformats-package.relationships+xml"/>
  <Override PartName="/ppt/slides/_rels/slide13.xml.rels" ContentType="application/vnd.openxmlformats-package.relationships+xml"/>
  <Override PartName="/ppt/slides/_rels/slide1.xml.rels" ContentType="application/vnd.openxmlformats-package.relationships+xml"/>
  <Override PartName="/ppt/slides/_rels/slide129.xml.rels" ContentType="application/vnd.openxmlformats-package.relationships+xml"/>
  <Override PartName="/ppt/slides/_rels/slide7.xml.rels" ContentType="application/vnd.openxmlformats-package.relationships+xml"/>
  <Override PartName="/ppt/slides/_rels/slide83.xml.rels" ContentType="application/vnd.openxmlformats-package.relationships+xml"/>
  <Override PartName="/ppt/slides/_rels/slide15.xml.rels" ContentType="application/vnd.openxmlformats-package.relationships+xml"/>
  <Override PartName="/ppt/slides/slide127.xml" ContentType="application/vnd.openxmlformats-officedocument.presentationml.slide+xml"/>
  <Override PartName="/ppt/slides/slide126.xml" ContentType="application/vnd.openxmlformats-officedocument.presentationml.slide+xml"/>
  <Override PartName="/ppt/slides/slide119.xml" ContentType="application/vnd.openxmlformats-officedocument.presentationml.slide+xml"/>
  <Override PartName="/ppt/slides/slide118.xml" ContentType="application/vnd.openxmlformats-officedocument.presentationml.slide+xml"/>
  <Override PartName="/ppt/slides/slide117.xml" ContentType="application/vnd.openxmlformats-officedocument.presentationml.slide+xml"/>
  <Override PartName="/ppt/slides/slide116.xml" ContentType="application/vnd.openxmlformats-officedocument.presentationml.slide+xml"/>
  <Override PartName="/ppt/slides/slide109.xml" ContentType="application/vnd.openxmlformats-officedocument.presentationml.slide+xml"/>
  <Override PartName="/ppt/slides/slide108.xml" ContentType="application/vnd.openxmlformats-officedocument.presentationml.slide+xml"/>
  <Override PartName="/ppt/slides/slide107.xml" ContentType="application/vnd.openxmlformats-officedocument.presentationml.slide+xml"/>
  <Override PartName="/ppt/slides/slide106.xml" ContentType="application/vnd.openxmlformats-officedocument.presentationml.slide+xml"/>
  <Override PartName="/ppt/slides/slide95.xml" ContentType="application/vnd.openxmlformats-officedocument.presentationml.slide+xml"/>
  <Override PartName="/ppt/slides/slide27.xml" ContentType="application/vnd.openxmlformats-officedocument.presentationml.slide+xml"/>
  <Override PartName="/ppt/slides/slide89.xml" ContentType="application/vnd.openxmlformats-officedocument.presentationml.slide+xml"/>
  <Override PartName="/ppt/slides/slide88.xml" ContentType="application/vnd.openxmlformats-officedocument.presentationml.slide+xml"/>
  <Override PartName="/ppt/slides/slide87.xml" ContentType="application/vnd.openxmlformats-officedocument.presentationml.slide+xml"/>
  <Override PartName="/ppt/slides/slide19.xml" ContentType="application/vnd.openxmlformats-officedocument.presentationml.slide+xml"/>
  <Override PartName="/ppt/slides/slide86.xml" ContentType="application/vnd.openxmlformats-officedocument.presentationml.slide+xml"/>
  <Override PartName="/ppt/slides/slide18.xml" ContentType="application/vnd.openxmlformats-officedocument.presentationml.slide+xml"/>
  <Override PartName="/ppt/slides/slide85.xml" ContentType="application/vnd.openxmlformats-officedocument.presentationml.slide+xml"/>
  <Override PartName="/ppt/slides/slide17.xml" ContentType="application/vnd.openxmlformats-officedocument.presentationml.slide+xml"/>
  <Override PartName="/ppt/slides/slide125.xml" ContentType="application/vnd.openxmlformats-officedocument.presentationml.slide+xml"/>
  <Override PartName="/ppt/slides/slide79.xml" ContentType="application/vnd.openxmlformats-officedocument.presentationml.slide+xml"/>
  <Override PartName="/ppt/slides/slide124.xml" ContentType="application/vnd.openxmlformats-officedocument.presentationml.slide+xml"/>
  <Override PartName="/ppt/slides/slide4.xml" ContentType="application/vnd.openxmlformats-officedocument.presentationml.slide+xml"/>
  <Override PartName="/ppt/slides/slide145.xml" ContentType="application/vnd.openxmlformats-officedocument.presentationml.slide+xml"/>
  <Override PartName="/ppt/slides/slide99.xml" ContentType="application/vnd.openxmlformats-officedocument.presentationml.slide+xml"/>
  <Override PartName="/ppt/slides/slide49.xml" ContentType="application/vnd.openxmlformats-officedocument.presentationml.slide+xml"/>
  <Override PartName="/ppt/slides/slide21.xml" ContentType="application/vnd.openxmlformats-officedocument.presentationml.slide+xml"/>
  <Override PartName="/ppt/slides/slide58.xml" ContentType="application/vnd.openxmlformats-officedocument.presentationml.slide+xml"/>
  <Override PartName="/ppt/slides/slide104.xml" ContentType="application/vnd.openxmlformats-officedocument.presentationml.slide+xml"/>
  <Override PartName="/ppt/slides/slide5.xml" ContentType="application/vnd.openxmlformats-officedocument.presentationml.slide+xml"/>
  <Override PartName="/ppt/slides/slide146.xml" ContentType="application/vnd.openxmlformats-officedocument.presentationml.slide+xml"/>
  <Override PartName="/ppt/slides/slide90.xml" ContentType="application/vnd.openxmlformats-officedocument.presentationml.slide+xml"/>
  <Override PartName="/ppt/slides/slide22.xml" ContentType="application/vnd.openxmlformats-officedocument.presentationml.slide+xml"/>
  <Override PartName="/ppt/slides/slide59.xml" ContentType="application/vnd.openxmlformats-officedocument.presentationml.slide+xml"/>
  <Override PartName="/ppt/slides/slide105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35.xml" ContentType="application/vnd.openxmlformats-officedocument.presentationml.slide+xml"/>
  <Override PartName="/ppt/slides/slide140.xml" ContentType="application/vnd.openxmlformats-officedocument.presentationml.slide+xml"/>
  <Override PartName="/ppt/slides/slide36.xml" ContentType="application/vnd.openxmlformats-officedocument.presentationml.slide+xml"/>
  <Override PartName="/ppt/slides/slide141.xml" ContentType="application/vnd.openxmlformats-officedocument.presentationml.slide+xml"/>
  <Override PartName="/ppt/slides/slide37.xml" ContentType="application/vnd.openxmlformats-officedocument.presentationml.slide+xml"/>
  <Override PartName="/ppt/slides/slide142.xml" ContentType="application/vnd.openxmlformats-officedocument.presentationml.slide+xml"/>
  <Override PartName="/ppt/slides/slide1.xml" ContentType="application/vnd.openxmlformats-officedocument.presentationml.slide+xml"/>
  <Override PartName="/ppt/slides/slide38.xml" ContentType="application/vnd.openxmlformats-officedocument.presentationml.slide+xml"/>
  <Override PartName="/ppt/slides/slide143.xml" ContentType="application/vnd.openxmlformats-officedocument.presentationml.slide+xml"/>
  <Override PartName="/ppt/slides/slide2.xml" ContentType="application/vnd.openxmlformats-officedocument.presentationml.slide+xml"/>
  <Override PartName="/ppt/slides/slide29.xml" ContentType="application/vnd.openxmlformats-officedocument.presentationml.slide+xml"/>
  <Override PartName="/ppt/slides/slide97.xml" ContentType="application/vnd.openxmlformats-officedocument.presentationml.slide+xml"/>
  <Override PartName="/ppt/slides/slide39.xml" ContentType="application/vnd.openxmlformats-officedocument.presentationml.slide+xml"/>
  <Override PartName="/ppt/slides/slide150.xml" ContentType="application/vnd.openxmlformats-officedocument.presentationml.slide+xml"/>
  <Override PartName="/ppt/slides/slide144.xml" ContentType="application/vnd.openxmlformats-officedocument.presentationml.slide+xml"/>
  <Override PartName="/ppt/slides/slide3.xml" ContentType="application/vnd.openxmlformats-officedocument.presentationml.slide+xml"/>
  <Override PartName="/ppt/slides/slide98.xml" ContentType="application/vnd.openxmlformats-officedocument.presentationml.slide+xml"/>
  <Override PartName="/ppt/slides/slide147.xml" ContentType="application/vnd.openxmlformats-officedocument.presentationml.slide+xml"/>
  <Override PartName="/ppt/slides/slide6.xml" ContentType="application/vnd.openxmlformats-officedocument.presentationml.slide+xml"/>
  <Override PartName="/ppt/slides/slide148.xml" ContentType="application/vnd.openxmlformats-officedocument.presentationml.slide+xml"/>
  <Override PartName="/ppt/slides/slide7.xml" ContentType="application/vnd.openxmlformats-officedocument.presentationml.slide+xml"/>
  <Override PartName="/ppt/slides/slide45.xml" ContentType="application/vnd.openxmlformats-officedocument.presentationml.slide+xml"/>
  <Override PartName="/ppt/slides/slide149.xml" ContentType="application/vnd.openxmlformats-officedocument.presentationml.slide+xml"/>
  <Override PartName="/ppt/slides/slide8.xml" ContentType="application/vnd.openxmlformats-officedocument.presentationml.slide+xml"/>
  <Override PartName="/ppt/slides/slide139.xml" ContentType="application/vnd.openxmlformats-officedocument.presentationml.slide+xml"/>
  <Override PartName="/ppt/slides/slide102.xml" ContentType="application/vnd.openxmlformats-officedocument.presentationml.slide+xml"/>
  <Override PartName="/ppt/slides/slide56.xml" ContentType="application/vnd.openxmlformats-officedocument.presentationml.slide+xml"/>
  <Override PartName="/ppt/slides/slide136.xml" ContentType="application/vnd.openxmlformats-officedocument.presentationml.slide+xml"/>
  <Override PartName="/ppt/slides/slide138.xml" ContentType="application/vnd.openxmlformats-officedocument.presentationml.slide+xml"/>
  <Override PartName="/ppt/slides/slide101.xml" ContentType="application/vnd.openxmlformats-officedocument.presentationml.slide+xml"/>
  <Override PartName="/ppt/slides/slide55.xml" ContentType="application/vnd.openxmlformats-officedocument.presentationml.slide+xml"/>
  <Override PartName="/ppt/slides/slide135.xml" ContentType="application/vnd.openxmlformats-officedocument.presentationml.slide+xml"/>
  <Override PartName="/ppt/slides/slide137.xml" ContentType="application/vnd.openxmlformats-officedocument.presentationml.slide+xml"/>
  <Override PartName="/ppt/slides/slide100.xml" ContentType="application/vnd.openxmlformats-officedocument.presentationml.slide+xml"/>
  <Override PartName="/ppt/slides/slide54.xml" ContentType="application/vnd.openxmlformats-officedocument.presentationml.slide+xml"/>
  <Override PartName="/ppt/slides/slide134.xml" ContentType="application/vnd.openxmlformats-officedocument.presentationml.slide+xml"/>
  <Override PartName="/ppt/slides/slide133.xml" ContentType="application/vnd.openxmlformats-officedocument.presentationml.slide+xml"/>
  <Override PartName="/ppt/slides/slide132.xml" ContentType="application/vnd.openxmlformats-officedocument.presentationml.slide+xml"/>
  <Override PartName="/ppt/slides/slide131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28.xml" ContentType="application/vnd.openxmlformats-officedocument.presentationml.slide+xml"/>
  <Override PartName="/ppt/slides/slide57.xml" ContentType="application/vnd.openxmlformats-officedocument.presentationml.slide+xml"/>
  <Override PartName="/ppt/slides/slide103.xml" ContentType="application/vnd.openxmlformats-officedocument.presentationml.slide+xml"/>
  <Override PartName="/ppt/slides/slide20.xml" ContentType="application/vnd.openxmlformats-officedocument.presentationml.slide+xml"/>
  <Override PartName="/ppt/slides/slide48.xml" ContentType="application/vnd.openxmlformats-officedocument.presentationml.slide+xml"/>
  <Override PartName="/ppt/slides/slide11.xml" ContentType="application/vnd.openxmlformats-officedocument.presentationml.slide+xml"/>
  <Override PartName="/ppt/slides/slide9.xml" ContentType="application/vnd.openxmlformats-officedocument.presentationml.slide+xml"/>
  <Override PartName="/ppt/slides/slide47.xml" ContentType="application/vnd.openxmlformats-officedocument.presentationml.slide+xml"/>
  <Override PartName="/ppt/slides/slide10.xml" ContentType="application/vnd.openxmlformats-officedocument.presentationml.slide+xml"/>
  <Override PartName="/ppt/slides/slide84.xml" ContentType="application/vnd.openxmlformats-officedocument.presentationml.slide+xml"/>
  <Override PartName="/ppt/slides/slide16.xml" ContentType="application/vnd.openxmlformats-officedocument.presentationml.slide+xml"/>
  <Override PartName="/ppt/slides/slide81.xml" ContentType="application/vnd.openxmlformats-officedocument.presentationml.slide+xml"/>
  <Override PartName="/ppt/slides/slide13.xml" ContentType="application/vnd.openxmlformats-officedocument.presentationml.slide+xml"/>
  <Override PartName="/ppt/slides/slide46.xml" ContentType="application/vnd.openxmlformats-officedocument.presentationml.slide+xml"/>
  <Override PartName="/ppt/slides/slide83.xml" ContentType="application/vnd.openxmlformats-officedocument.presentationml.slide+xml"/>
  <Override PartName="/ppt/slides/slide15.xml" ContentType="application/vnd.openxmlformats-officedocument.presentationml.slide+xml"/>
  <Override PartName="/ppt/slides/slide80.xml" ContentType="application/vnd.openxmlformats-officedocument.presentationml.slide+xml"/>
  <Override PartName="/ppt/slides/slide12.xml" ContentType="application/vnd.openxmlformats-officedocument.presentationml.slide+xml"/>
  <Override PartName="/ppt/slides/slide82.xml" ContentType="application/vnd.openxmlformats-officedocument.presentationml.slide+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91.xml" ContentType="application/vnd.openxmlformats-officedocument.presentationml.slide+xml"/>
  <Override PartName="/ppt/slides/slide94.xml" ContentType="application/vnd.openxmlformats-officedocument.presentationml.slide+xml"/>
  <Override PartName="/ppt/slides/slide26.xml" ContentType="application/vnd.openxmlformats-officedocument.presentationml.slide+xml"/>
  <Override PartName="/ppt/slides/slide24.xml" ContentType="application/vnd.openxmlformats-officedocument.presentationml.slide+xml"/>
  <Override PartName="/ppt/slides/slide92.xml" ContentType="application/vnd.openxmlformats-officedocument.presentationml.slide+xml"/>
  <Override PartName="/ppt/slides/slide96.xml" ContentType="application/vnd.openxmlformats-officedocument.presentationml.slide+xml"/>
  <Override PartName="/ppt/slides/slide28.xml" ContentType="application/vnd.openxmlformats-officedocument.presentationml.slide+xml"/>
  <Override PartName="/ppt/slides/slide25.xml" ContentType="application/vnd.openxmlformats-officedocument.presentationml.slide+xml"/>
  <Override PartName="/ppt/slides/slide93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110.xml" ContentType="application/vnd.openxmlformats-officedocument.presentationml.slide+xml"/>
  <Override PartName="/ppt/slides/slide65.xml" ContentType="application/vnd.openxmlformats-officedocument.presentationml.slide+xml"/>
  <Override PartName="/ppt/slides/slide111.xml" ContentType="application/vnd.openxmlformats-officedocument.presentationml.slide+xml"/>
  <Override PartName="/ppt/slides/slide66.xml" ContentType="application/vnd.openxmlformats-officedocument.presentationml.slide+xml"/>
  <Override PartName="/ppt/slides/slide112.xml" ContentType="application/vnd.openxmlformats-officedocument.presentationml.slide+xml"/>
  <Override PartName="/ppt/slides/slide67.xml" ContentType="application/vnd.openxmlformats-officedocument.presentationml.slide+xml"/>
  <Override PartName="/ppt/slides/slide113.xml" ContentType="application/vnd.openxmlformats-officedocument.presentationml.slide+xml"/>
  <Override PartName="/ppt/slides/slide68.xml" ContentType="application/vnd.openxmlformats-officedocument.presentationml.slide+xml"/>
  <Override PartName="/ppt/slides/slide114.xml" ContentType="application/vnd.openxmlformats-officedocument.presentationml.slide+xml"/>
  <Override PartName="/ppt/slides/slide69.xml" ContentType="application/vnd.openxmlformats-officedocument.presentationml.slide+xml"/>
  <Override PartName="/ppt/slides/slide115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120.xml" ContentType="application/vnd.openxmlformats-officedocument.presentationml.slide+xml"/>
  <Override PartName="/ppt/slides/slide75.xml" ContentType="application/vnd.openxmlformats-officedocument.presentationml.slide+xml"/>
  <Override PartName="/ppt/slides/slide121.xml" ContentType="application/vnd.openxmlformats-officedocument.presentationml.slide+xml"/>
  <Override PartName="/ppt/slides/slide76.xml" ContentType="application/vnd.openxmlformats-officedocument.presentationml.slide+xml"/>
  <Override PartName="/ppt/slides/slide122.xml" ContentType="application/vnd.openxmlformats-officedocument.presentationml.slide+xml"/>
  <Override PartName="/ppt/slides/slide77.xml" ContentType="application/vnd.openxmlformats-officedocument.presentationml.slide+xml"/>
  <Override PartName="/ppt/slides/slide123.xml" ContentType="application/vnd.openxmlformats-officedocument.presentationml.slide+xml"/>
  <Override PartName="/ppt/slides/slide78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64" r:id="rId10"/>
    <p:sldMasterId id="2147483666" r:id="rId11"/>
    <p:sldMasterId id="2147483668" r:id="rId12"/>
  </p:sldMasterIdLst>
  <p:sldIdLst>
    <p:sldId id="256" r:id="rId13"/>
    <p:sldId id="257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68" r:id="rId25"/>
    <p:sldId id="269" r:id="rId26"/>
    <p:sldId id="270" r:id="rId27"/>
    <p:sldId id="271" r:id="rId28"/>
    <p:sldId id="272" r:id="rId29"/>
    <p:sldId id="273" r:id="rId30"/>
    <p:sldId id="274" r:id="rId31"/>
    <p:sldId id="275" r:id="rId32"/>
    <p:sldId id="276" r:id="rId33"/>
    <p:sldId id="277" r:id="rId34"/>
    <p:sldId id="278" r:id="rId35"/>
    <p:sldId id="279" r:id="rId36"/>
    <p:sldId id="280" r:id="rId37"/>
    <p:sldId id="281" r:id="rId38"/>
    <p:sldId id="282" r:id="rId39"/>
    <p:sldId id="283" r:id="rId40"/>
    <p:sldId id="284" r:id="rId41"/>
    <p:sldId id="285" r:id="rId42"/>
    <p:sldId id="286" r:id="rId43"/>
    <p:sldId id="287" r:id="rId44"/>
    <p:sldId id="288" r:id="rId45"/>
    <p:sldId id="289" r:id="rId46"/>
    <p:sldId id="290" r:id="rId47"/>
    <p:sldId id="291" r:id="rId48"/>
    <p:sldId id="292" r:id="rId49"/>
    <p:sldId id="293" r:id="rId50"/>
    <p:sldId id="294" r:id="rId51"/>
    <p:sldId id="295" r:id="rId52"/>
    <p:sldId id="296" r:id="rId53"/>
    <p:sldId id="297" r:id="rId54"/>
    <p:sldId id="298" r:id="rId55"/>
    <p:sldId id="299" r:id="rId56"/>
    <p:sldId id="300" r:id="rId57"/>
    <p:sldId id="301" r:id="rId58"/>
    <p:sldId id="302" r:id="rId59"/>
    <p:sldId id="303" r:id="rId60"/>
    <p:sldId id="304" r:id="rId61"/>
    <p:sldId id="305" r:id="rId62"/>
    <p:sldId id="306" r:id="rId63"/>
    <p:sldId id="307" r:id="rId64"/>
    <p:sldId id="308" r:id="rId65"/>
    <p:sldId id="309" r:id="rId66"/>
    <p:sldId id="310" r:id="rId67"/>
    <p:sldId id="311" r:id="rId68"/>
    <p:sldId id="312" r:id="rId69"/>
    <p:sldId id="313" r:id="rId70"/>
    <p:sldId id="314" r:id="rId71"/>
    <p:sldId id="315" r:id="rId72"/>
    <p:sldId id="316" r:id="rId73"/>
    <p:sldId id="317" r:id="rId74"/>
    <p:sldId id="318" r:id="rId75"/>
    <p:sldId id="319" r:id="rId76"/>
    <p:sldId id="320" r:id="rId77"/>
    <p:sldId id="321" r:id="rId78"/>
    <p:sldId id="322" r:id="rId79"/>
    <p:sldId id="323" r:id="rId80"/>
    <p:sldId id="324" r:id="rId81"/>
    <p:sldId id="325" r:id="rId82"/>
    <p:sldId id="326" r:id="rId83"/>
    <p:sldId id="327" r:id="rId84"/>
    <p:sldId id="328" r:id="rId85"/>
    <p:sldId id="329" r:id="rId86"/>
    <p:sldId id="330" r:id="rId87"/>
    <p:sldId id="331" r:id="rId88"/>
    <p:sldId id="332" r:id="rId89"/>
    <p:sldId id="333" r:id="rId90"/>
    <p:sldId id="334" r:id="rId91"/>
    <p:sldId id="335" r:id="rId92"/>
    <p:sldId id="336" r:id="rId93"/>
    <p:sldId id="337" r:id="rId94"/>
    <p:sldId id="338" r:id="rId95"/>
    <p:sldId id="339" r:id="rId96"/>
    <p:sldId id="340" r:id="rId97"/>
    <p:sldId id="341" r:id="rId98"/>
    <p:sldId id="342" r:id="rId99"/>
    <p:sldId id="343" r:id="rId100"/>
    <p:sldId id="344" r:id="rId101"/>
    <p:sldId id="345" r:id="rId102"/>
    <p:sldId id="346" r:id="rId103"/>
    <p:sldId id="347" r:id="rId104"/>
    <p:sldId id="348" r:id="rId105"/>
    <p:sldId id="349" r:id="rId106"/>
    <p:sldId id="350" r:id="rId107"/>
    <p:sldId id="351" r:id="rId108"/>
    <p:sldId id="352" r:id="rId109"/>
    <p:sldId id="353" r:id="rId110"/>
    <p:sldId id="354" r:id="rId111"/>
    <p:sldId id="355" r:id="rId112"/>
    <p:sldId id="356" r:id="rId113"/>
    <p:sldId id="357" r:id="rId114"/>
    <p:sldId id="358" r:id="rId115"/>
    <p:sldId id="359" r:id="rId116"/>
    <p:sldId id="360" r:id="rId117"/>
    <p:sldId id="361" r:id="rId118"/>
    <p:sldId id="362" r:id="rId119"/>
    <p:sldId id="363" r:id="rId120"/>
    <p:sldId id="364" r:id="rId121"/>
    <p:sldId id="365" r:id="rId122"/>
    <p:sldId id="366" r:id="rId123"/>
    <p:sldId id="367" r:id="rId124"/>
    <p:sldId id="368" r:id="rId125"/>
    <p:sldId id="369" r:id="rId126"/>
    <p:sldId id="370" r:id="rId127"/>
    <p:sldId id="371" r:id="rId128"/>
    <p:sldId id="372" r:id="rId129"/>
    <p:sldId id="373" r:id="rId130"/>
    <p:sldId id="374" r:id="rId131"/>
    <p:sldId id="375" r:id="rId132"/>
    <p:sldId id="376" r:id="rId133"/>
    <p:sldId id="377" r:id="rId134"/>
    <p:sldId id="378" r:id="rId135"/>
    <p:sldId id="379" r:id="rId136"/>
    <p:sldId id="380" r:id="rId137"/>
    <p:sldId id="381" r:id="rId138"/>
    <p:sldId id="382" r:id="rId139"/>
    <p:sldId id="383" r:id="rId140"/>
    <p:sldId id="384" r:id="rId141"/>
    <p:sldId id="385" r:id="rId142"/>
    <p:sldId id="386" r:id="rId143"/>
    <p:sldId id="387" r:id="rId144"/>
    <p:sldId id="388" r:id="rId145"/>
    <p:sldId id="389" r:id="rId146"/>
    <p:sldId id="390" r:id="rId147"/>
    <p:sldId id="391" r:id="rId148"/>
    <p:sldId id="392" r:id="rId149"/>
    <p:sldId id="393" r:id="rId150"/>
    <p:sldId id="394" r:id="rId151"/>
    <p:sldId id="395" r:id="rId152"/>
    <p:sldId id="396" r:id="rId153"/>
    <p:sldId id="397" r:id="rId154"/>
    <p:sldId id="398" r:id="rId155"/>
    <p:sldId id="399" r:id="rId156"/>
    <p:sldId id="400" r:id="rId157"/>
    <p:sldId id="401" r:id="rId158"/>
    <p:sldId id="402" r:id="rId159"/>
    <p:sldId id="403" r:id="rId160"/>
    <p:sldId id="404" r:id="rId161"/>
    <p:sldId id="405" r:id="rId162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Master" Target="slideMasters/slideMaster9.xml"/><Relationship Id="rId11" Type="http://schemas.openxmlformats.org/officeDocument/2006/relationships/slideMaster" Target="slideMasters/slideMaster10.xml"/><Relationship Id="rId12" Type="http://schemas.openxmlformats.org/officeDocument/2006/relationships/slideMaster" Target="slideMasters/slideMaster11.xml"/><Relationship Id="rId13" Type="http://schemas.openxmlformats.org/officeDocument/2006/relationships/slide" Target="slides/slide1.xml"/><Relationship Id="rId14" Type="http://schemas.openxmlformats.org/officeDocument/2006/relationships/slide" Target="slides/slide2.xml"/><Relationship Id="rId15" Type="http://schemas.openxmlformats.org/officeDocument/2006/relationships/slide" Target="slides/slide3.xml"/><Relationship Id="rId16" Type="http://schemas.openxmlformats.org/officeDocument/2006/relationships/slide" Target="slides/slide4.xml"/><Relationship Id="rId17" Type="http://schemas.openxmlformats.org/officeDocument/2006/relationships/slide" Target="slides/slide5.xml"/><Relationship Id="rId18" Type="http://schemas.openxmlformats.org/officeDocument/2006/relationships/slide" Target="slides/slide6.xml"/><Relationship Id="rId19" Type="http://schemas.openxmlformats.org/officeDocument/2006/relationships/slide" Target="slides/slide7.xml"/><Relationship Id="rId20" Type="http://schemas.openxmlformats.org/officeDocument/2006/relationships/slide" Target="slides/slide8.xml"/><Relationship Id="rId21" Type="http://schemas.openxmlformats.org/officeDocument/2006/relationships/slide" Target="slides/slide9.xml"/><Relationship Id="rId22" Type="http://schemas.openxmlformats.org/officeDocument/2006/relationships/slide" Target="slides/slide10.xml"/><Relationship Id="rId23" Type="http://schemas.openxmlformats.org/officeDocument/2006/relationships/slide" Target="slides/slide11.xml"/><Relationship Id="rId24" Type="http://schemas.openxmlformats.org/officeDocument/2006/relationships/slide" Target="slides/slide12.xml"/><Relationship Id="rId25" Type="http://schemas.openxmlformats.org/officeDocument/2006/relationships/slide" Target="slides/slide13.xml"/><Relationship Id="rId26" Type="http://schemas.openxmlformats.org/officeDocument/2006/relationships/slide" Target="slides/slide14.xml"/><Relationship Id="rId27" Type="http://schemas.openxmlformats.org/officeDocument/2006/relationships/slide" Target="slides/slide15.xml"/><Relationship Id="rId28" Type="http://schemas.openxmlformats.org/officeDocument/2006/relationships/slide" Target="slides/slide16.xml"/><Relationship Id="rId29" Type="http://schemas.openxmlformats.org/officeDocument/2006/relationships/slide" Target="slides/slide17.xml"/><Relationship Id="rId30" Type="http://schemas.openxmlformats.org/officeDocument/2006/relationships/slide" Target="slides/slide18.xml"/><Relationship Id="rId31" Type="http://schemas.openxmlformats.org/officeDocument/2006/relationships/slide" Target="slides/slide19.xml"/><Relationship Id="rId32" Type="http://schemas.openxmlformats.org/officeDocument/2006/relationships/slide" Target="slides/slide20.xml"/><Relationship Id="rId33" Type="http://schemas.openxmlformats.org/officeDocument/2006/relationships/slide" Target="slides/slide21.xml"/><Relationship Id="rId34" Type="http://schemas.openxmlformats.org/officeDocument/2006/relationships/slide" Target="slides/slide22.xml"/><Relationship Id="rId35" Type="http://schemas.openxmlformats.org/officeDocument/2006/relationships/slide" Target="slides/slide23.xml"/><Relationship Id="rId36" Type="http://schemas.openxmlformats.org/officeDocument/2006/relationships/slide" Target="slides/slide24.xml"/><Relationship Id="rId37" Type="http://schemas.openxmlformats.org/officeDocument/2006/relationships/slide" Target="slides/slide25.xml"/><Relationship Id="rId38" Type="http://schemas.openxmlformats.org/officeDocument/2006/relationships/slide" Target="slides/slide26.xml"/><Relationship Id="rId39" Type="http://schemas.openxmlformats.org/officeDocument/2006/relationships/slide" Target="slides/slide27.xml"/><Relationship Id="rId40" Type="http://schemas.openxmlformats.org/officeDocument/2006/relationships/slide" Target="slides/slide28.xml"/><Relationship Id="rId41" Type="http://schemas.openxmlformats.org/officeDocument/2006/relationships/slide" Target="slides/slide29.xml"/><Relationship Id="rId42" Type="http://schemas.openxmlformats.org/officeDocument/2006/relationships/slide" Target="slides/slide30.xml"/><Relationship Id="rId43" Type="http://schemas.openxmlformats.org/officeDocument/2006/relationships/slide" Target="slides/slide31.xml"/><Relationship Id="rId44" Type="http://schemas.openxmlformats.org/officeDocument/2006/relationships/slide" Target="slides/slide32.xml"/><Relationship Id="rId45" Type="http://schemas.openxmlformats.org/officeDocument/2006/relationships/slide" Target="slides/slide33.xml"/><Relationship Id="rId46" Type="http://schemas.openxmlformats.org/officeDocument/2006/relationships/slide" Target="slides/slide34.xml"/><Relationship Id="rId47" Type="http://schemas.openxmlformats.org/officeDocument/2006/relationships/slide" Target="slides/slide35.xml"/><Relationship Id="rId48" Type="http://schemas.openxmlformats.org/officeDocument/2006/relationships/slide" Target="slides/slide36.xml"/><Relationship Id="rId49" Type="http://schemas.openxmlformats.org/officeDocument/2006/relationships/slide" Target="slides/slide37.xml"/><Relationship Id="rId50" Type="http://schemas.openxmlformats.org/officeDocument/2006/relationships/slide" Target="slides/slide38.xml"/><Relationship Id="rId51" Type="http://schemas.openxmlformats.org/officeDocument/2006/relationships/slide" Target="slides/slide39.xml"/><Relationship Id="rId52" Type="http://schemas.openxmlformats.org/officeDocument/2006/relationships/slide" Target="slides/slide40.xml"/><Relationship Id="rId53" Type="http://schemas.openxmlformats.org/officeDocument/2006/relationships/slide" Target="slides/slide41.xml"/><Relationship Id="rId54" Type="http://schemas.openxmlformats.org/officeDocument/2006/relationships/slide" Target="slides/slide42.xml"/><Relationship Id="rId55" Type="http://schemas.openxmlformats.org/officeDocument/2006/relationships/slide" Target="slides/slide43.xml"/><Relationship Id="rId56" Type="http://schemas.openxmlformats.org/officeDocument/2006/relationships/slide" Target="slides/slide44.xml"/><Relationship Id="rId57" Type="http://schemas.openxmlformats.org/officeDocument/2006/relationships/slide" Target="slides/slide45.xml"/><Relationship Id="rId58" Type="http://schemas.openxmlformats.org/officeDocument/2006/relationships/slide" Target="slides/slide46.xml"/><Relationship Id="rId59" Type="http://schemas.openxmlformats.org/officeDocument/2006/relationships/slide" Target="slides/slide47.xml"/><Relationship Id="rId60" Type="http://schemas.openxmlformats.org/officeDocument/2006/relationships/slide" Target="slides/slide48.xml"/><Relationship Id="rId61" Type="http://schemas.openxmlformats.org/officeDocument/2006/relationships/slide" Target="slides/slide49.xml"/><Relationship Id="rId62" Type="http://schemas.openxmlformats.org/officeDocument/2006/relationships/slide" Target="slides/slide50.xml"/><Relationship Id="rId63" Type="http://schemas.openxmlformats.org/officeDocument/2006/relationships/slide" Target="slides/slide51.xml"/><Relationship Id="rId64" Type="http://schemas.openxmlformats.org/officeDocument/2006/relationships/slide" Target="slides/slide52.xml"/><Relationship Id="rId65" Type="http://schemas.openxmlformats.org/officeDocument/2006/relationships/slide" Target="slides/slide53.xml"/><Relationship Id="rId66" Type="http://schemas.openxmlformats.org/officeDocument/2006/relationships/slide" Target="slides/slide54.xml"/><Relationship Id="rId67" Type="http://schemas.openxmlformats.org/officeDocument/2006/relationships/slide" Target="slides/slide55.xml"/><Relationship Id="rId68" Type="http://schemas.openxmlformats.org/officeDocument/2006/relationships/slide" Target="slides/slide56.xml"/><Relationship Id="rId69" Type="http://schemas.openxmlformats.org/officeDocument/2006/relationships/slide" Target="slides/slide57.xml"/><Relationship Id="rId70" Type="http://schemas.openxmlformats.org/officeDocument/2006/relationships/slide" Target="slides/slide58.xml"/><Relationship Id="rId71" Type="http://schemas.openxmlformats.org/officeDocument/2006/relationships/slide" Target="slides/slide59.xml"/><Relationship Id="rId72" Type="http://schemas.openxmlformats.org/officeDocument/2006/relationships/slide" Target="slides/slide60.xml"/><Relationship Id="rId73" Type="http://schemas.openxmlformats.org/officeDocument/2006/relationships/slide" Target="slides/slide61.xml"/><Relationship Id="rId74" Type="http://schemas.openxmlformats.org/officeDocument/2006/relationships/slide" Target="slides/slide62.xml"/><Relationship Id="rId75" Type="http://schemas.openxmlformats.org/officeDocument/2006/relationships/slide" Target="slides/slide63.xml"/><Relationship Id="rId76" Type="http://schemas.openxmlformats.org/officeDocument/2006/relationships/slide" Target="slides/slide64.xml"/><Relationship Id="rId77" Type="http://schemas.openxmlformats.org/officeDocument/2006/relationships/slide" Target="slides/slide65.xml"/><Relationship Id="rId78" Type="http://schemas.openxmlformats.org/officeDocument/2006/relationships/slide" Target="slides/slide66.xml"/><Relationship Id="rId79" Type="http://schemas.openxmlformats.org/officeDocument/2006/relationships/slide" Target="slides/slide67.xml"/><Relationship Id="rId80" Type="http://schemas.openxmlformats.org/officeDocument/2006/relationships/slide" Target="slides/slide68.xml"/><Relationship Id="rId81" Type="http://schemas.openxmlformats.org/officeDocument/2006/relationships/slide" Target="slides/slide69.xml"/><Relationship Id="rId82" Type="http://schemas.openxmlformats.org/officeDocument/2006/relationships/slide" Target="slides/slide70.xml"/><Relationship Id="rId83" Type="http://schemas.openxmlformats.org/officeDocument/2006/relationships/slide" Target="slides/slide71.xml"/><Relationship Id="rId84" Type="http://schemas.openxmlformats.org/officeDocument/2006/relationships/slide" Target="slides/slide72.xml"/><Relationship Id="rId85" Type="http://schemas.openxmlformats.org/officeDocument/2006/relationships/slide" Target="slides/slide73.xml"/><Relationship Id="rId86" Type="http://schemas.openxmlformats.org/officeDocument/2006/relationships/slide" Target="slides/slide74.xml"/><Relationship Id="rId87" Type="http://schemas.openxmlformats.org/officeDocument/2006/relationships/slide" Target="slides/slide75.xml"/><Relationship Id="rId88" Type="http://schemas.openxmlformats.org/officeDocument/2006/relationships/slide" Target="slides/slide76.xml"/><Relationship Id="rId89" Type="http://schemas.openxmlformats.org/officeDocument/2006/relationships/slide" Target="slides/slide77.xml"/><Relationship Id="rId90" Type="http://schemas.openxmlformats.org/officeDocument/2006/relationships/slide" Target="slides/slide78.xml"/><Relationship Id="rId91" Type="http://schemas.openxmlformats.org/officeDocument/2006/relationships/slide" Target="slides/slide79.xml"/><Relationship Id="rId92" Type="http://schemas.openxmlformats.org/officeDocument/2006/relationships/slide" Target="slides/slide80.xml"/><Relationship Id="rId93" Type="http://schemas.openxmlformats.org/officeDocument/2006/relationships/slide" Target="slides/slide81.xml"/><Relationship Id="rId94" Type="http://schemas.openxmlformats.org/officeDocument/2006/relationships/slide" Target="slides/slide82.xml"/><Relationship Id="rId95" Type="http://schemas.openxmlformats.org/officeDocument/2006/relationships/slide" Target="slides/slide83.xml"/><Relationship Id="rId96" Type="http://schemas.openxmlformats.org/officeDocument/2006/relationships/slide" Target="slides/slide84.xml"/><Relationship Id="rId97" Type="http://schemas.openxmlformats.org/officeDocument/2006/relationships/slide" Target="slides/slide85.xml"/><Relationship Id="rId98" Type="http://schemas.openxmlformats.org/officeDocument/2006/relationships/slide" Target="slides/slide86.xml"/><Relationship Id="rId99" Type="http://schemas.openxmlformats.org/officeDocument/2006/relationships/slide" Target="slides/slide87.xml"/><Relationship Id="rId100" Type="http://schemas.openxmlformats.org/officeDocument/2006/relationships/slide" Target="slides/slide88.xml"/><Relationship Id="rId101" Type="http://schemas.openxmlformats.org/officeDocument/2006/relationships/slide" Target="slides/slide89.xml"/><Relationship Id="rId102" Type="http://schemas.openxmlformats.org/officeDocument/2006/relationships/slide" Target="slides/slide90.xml"/><Relationship Id="rId103" Type="http://schemas.openxmlformats.org/officeDocument/2006/relationships/slide" Target="slides/slide91.xml"/><Relationship Id="rId104" Type="http://schemas.openxmlformats.org/officeDocument/2006/relationships/slide" Target="slides/slide92.xml"/><Relationship Id="rId105" Type="http://schemas.openxmlformats.org/officeDocument/2006/relationships/slide" Target="slides/slide93.xml"/><Relationship Id="rId106" Type="http://schemas.openxmlformats.org/officeDocument/2006/relationships/slide" Target="slides/slide94.xml"/><Relationship Id="rId107" Type="http://schemas.openxmlformats.org/officeDocument/2006/relationships/slide" Target="slides/slide95.xml"/><Relationship Id="rId108" Type="http://schemas.openxmlformats.org/officeDocument/2006/relationships/slide" Target="slides/slide96.xml"/><Relationship Id="rId109" Type="http://schemas.openxmlformats.org/officeDocument/2006/relationships/slide" Target="slides/slide97.xml"/><Relationship Id="rId110" Type="http://schemas.openxmlformats.org/officeDocument/2006/relationships/slide" Target="slides/slide98.xml"/><Relationship Id="rId111" Type="http://schemas.openxmlformats.org/officeDocument/2006/relationships/slide" Target="slides/slide99.xml"/><Relationship Id="rId112" Type="http://schemas.openxmlformats.org/officeDocument/2006/relationships/slide" Target="slides/slide100.xml"/><Relationship Id="rId113" Type="http://schemas.openxmlformats.org/officeDocument/2006/relationships/slide" Target="slides/slide101.xml"/><Relationship Id="rId114" Type="http://schemas.openxmlformats.org/officeDocument/2006/relationships/slide" Target="slides/slide102.xml"/><Relationship Id="rId115" Type="http://schemas.openxmlformats.org/officeDocument/2006/relationships/slide" Target="slides/slide103.xml"/><Relationship Id="rId116" Type="http://schemas.openxmlformats.org/officeDocument/2006/relationships/slide" Target="slides/slide104.xml"/><Relationship Id="rId117" Type="http://schemas.openxmlformats.org/officeDocument/2006/relationships/slide" Target="slides/slide105.xml"/><Relationship Id="rId118" Type="http://schemas.openxmlformats.org/officeDocument/2006/relationships/slide" Target="slides/slide106.xml"/><Relationship Id="rId119" Type="http://schemas.openxmlformats.org/officeDocument/2006/relationships/slide" Target="slides/slide107.xml"/><Relationship Id="rId120" Type="http://schemas.openxmlformats.org/officeDocument/2006/relationships/slide" Target="slides/slide108.xml"/><Relationship Id="rId121" Type="http://schemas.openxmlformats.org/officeDocument/2006/relationships/slide" Target="slides/slide109.xml"/><Relationship Id="rId122" Type="http://schemas.openxmlformats.org/officeDocument/2006/relationships/slide" Target="slides/slide110.xml"/><Relationship Id="rId123" Type="http://schemas.openxmlformats.org/officeDocument/2006/relationships/slide" Target="slides/slide111.xml"/><Relationship Id="rId124" Type="http://schemas.openxmlformats.org/officeDocument/2006/relationships/slide" Target="slides/slide112.xml"/><Relationship Id="rId125" Type="http://schemas.openxmlformats.org/officeDocument/2006/relationships/slide" Target="slides/slide113.xml"/><Relationship Id="rId126" Type="http://schemas.openxmlformats.org/officeDocument/2006/relationships/slide" Target="slides/slide114.xml"/><Relationship Id="rId127" Type="http://schemas.openxmlformats.org/officeDocument/2006/relationships/slide" Target="slides/slide115.xml"/><Relationship Id="rId128" Type="http://schemas.openxmlformats.org/officeDocument/2006/relationships/slide" Target="slides/slide116.xml"/><Relationship Id="rId129" Type="http://schemas.openxmlformats.org/officeDocument/2006/relationships/slide" Target="slides/slide117.xml"/><Relationship Id="rId130" Type="http://schemas.openxmlformats.org/officeDocument/2006/relationships/slide" Target="slides/slide118.xml"/><Relationship Id="rId131" Type="http://schemas.openxmlformats.org/officeDocument/2006/relationships/slide" Target="slides/slide119.xml"/><Relationship Id="rId132" Type="http://schemas.openxmlformats.org/officeDocument/2006/relationships/slide" Target="slides/slide120.xml"/><Relationship Id="rId133" Type="http://schemas.openxmlformats.org/officeDocument/2006/relationships/slide" Target="slides/slide121.xml"/><Relationship Id="rId134" Type="http://schemas.openxmlformats.org/officeDocument/2006/relationships/slide" Target="slides/slide122.xml"/><Relationship Id="rId135" Type="http://schemas.openxmlformats.org/officeDocument/2006/relationships/slide" Target="slides/slide123.xml"/><Relationship Id="rId136" Type="http://schemas.openxmlformats.org/officeDocument/2006/relationships/slide" Target="slides/slide124.xml"/><Relationship Id="rId137" Type="http://schemas.openxmlformats.org/officeDocument/2006/relationships/slide" Target="slides/slide125.xml"/><Relationship Id="rId138" Type="http://schemas.openxmlformats.org/officeDocument/2006/relationships/slide" Target="slides/slide126.xml"/><Relationship Id="rId139" Type="http://schemas.openxmlformats.org/officeDocument/2006/relationships/slide" Target="slides/slide127.xml"/><Relationship Id="rId140" Type="http://schemas.openxmlformats.org/officeDocument/2006/relationships/slide" Target="slides/slide128.xml"/><Relationship Id="rId141" Type="http://schemas.openxmlformats.org/officeDocument/2006/relationships/slide" Target="slides/slide129.xml"/><Relationship Id="rId142" Type="http://schemas.openxmlformats.org/officeDocument/2006/relationships/slide" Target="slides/slide130.xml"/><Relationship Id="rId143" Type="http://schemas.openxmlformats.org/officeDocument/2006/relationships/slide" Target="slides/slide131.xml"/><Relationship Id="rId144" Type="http://schemas.openxmlformats.org/officeDocument/2006/relationships/slide" Target="slides/slide132.xml"/><Relationship Id="rId145" Type="http://schemas.openxmlformats.org/officeDocument/2006/relationships/slide" Target="slides/slide133.xml"/><Relationship Id="rId146" Type="http://schemas.openxmlformats.org/officeDocument/2006/relationships/slide" Target="slides/slide134.xml"/><Relationship Id="rId147" Type="http://schemas.openxmlformats.org/officeDocument/2006/relationships/slide" Target="slides/slide135.xml"/><Relationship Id="rId148" Type="http://schemas.openxmlformats.org/officeDocument/2006/relationships/slide" Target="slides/slide136.xml"/><Relationship Id="rId149" Type="http://schemas.openxmlformats.org/officeDocument/2006/relationships/slide" Target="slides/slide137.xml"/><Relationship Id="rId150" Type="http://schemas.openxmlformats.org/officeDocument/2006/relationships/slide" Target="slides/slide138.xml"/><Relationship Id="rId151" Type="http://schemas.openxmlformats.org/officeDocument/2006/relationships/slide" Target="slides/slide139.xml"/><Relationship Id="rId152" Type="http://schemas.openxmlformats.org/officeDocument/2006/relationships/slide" Target="slides/slide140.xml"/><Relationship Id="rId153" Type="http://schemas.openxmlformats.org/officeDocument/2006/relationships/slide" Target="slides/slide141.xml"/><Relationship Id="rId154" Type="http://schemas.openxmlformats.org/officeDocument/2006/relationships/slide" Target="slides/slide142.xml"/><Relationship Id="rId155" Type="http://schemas.openxmlformats.org/officeDocument/2006/relationships/slide" Target="slides/slide143.xml"/><Relationship Id="rId156" Type="http://schemas.openxmlformats.org/officeDocument/2006/relationships/slide" Target="slides/slide144.xml"/><Relationship Id="rId157" Type="http://schemas.openxmlformats.org/officeDocument/2006/relationships/slide" Target="slides/slide145.xml"/><Relationship Id="rId158" Type="http://schemas.openxmlformats.org/officeDocument/2006/relationships/slide" Target="slides/slide146.xml"/><Relationship Id="rId159" Type="http://schemas.openxmlformats.org/officeDocument/2006/relationships/slide" Target="slides/slide147.xml"/><Relationship Id="rId160" Type="http://schemas.openxmlformats.org/officeDocument/2006/relationships/slide" Target="slides/slide148.xml"/><Relationship Id="rId161" Type="http://schemas.openxmlformats.org/officeDocument/2006/relationships/slide" Target="slides/slide149.xml"/><Relationship Id="rId162" Type="http://schemas.openxmlformats.org/officeDocument/2006/relationships/slide" Target="slides/slide150.xml"/><Relationship Id="rId163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CF3572BF-50D7-4793-A54C-1088171C08DF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BE969A42-D060-4015-86D3-ADE90C03E856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A81FDB5C-F741-4112-9400-D55414B1EA2B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10E433FC-92AF-4DF0-85FB-8BD31A16FCC6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15C813AD-B748-4893-BA3A-0B57CC366F0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8"/>
          </p:nvPr>
        </p:nvSpPr>
        <p:spPr/>
        <p:txBody>
          <a:bodyPr/>
          <a:p>
            <a:fld id="{B8D8EFBA-3F95-489B-A507-CE549999D376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6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1"/>
          </p:nvPr>
        </p:nvSpPr>
        <p:spPr/>
        <p:txBody>
          <a:bodyPr/>
          <a:p>
            <a:fld id="{FDCD459B-1F70-4964-82BF-F9C9DB5C5DD1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9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4"/>
          </p:nvPr>
        </p:nvSpPr>
        <p:spPr/>
        <p:txBody>
          <a:bodyPr/>
          <a:p>
            <a:fld id="{86CEE200-C2AE-439D-A70A-194D9A1A5BBD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22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6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7"/>
          </p:nvPr>
        </p:nvSpPr>
        <p:spPr/>
        <p:txBody>
          <a:bodyPr/>
          <a:p>
            <a:fld id="{E722C440-5386-4A72-954D-89A709F767F1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5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9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0"/>
          </p:nvPr>
        </p:nvSpPr>
        <p:spPr/>
        <p:txBody>
          <a:bodyPr/>
          <a:p>
            <a:fld id="{A4A90BD9-C301-4C62-89CB-DD3059105CA7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8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3"/>
          </p:nvPr>
        </p:nvSpPr>
        <p:spPr/>
        <p:txBody>
          <a:bodyPr/>
          <a:p>
            <a:fld id="{C08AD0D7-1E92-49AF-9C59-3BBC00B9B44E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3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4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5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slideLayout" Target="../slideLayouts/slideLayout7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slideLayout" Target="../slideLayouts/slideLayout8.xml"/>
</Relationships>
</file>

<file path=ppt/slideMasters/_rels/slideMaster9.xml.rels><?xml version="1.0" encoding="UTF-8"?>
<Relationships xmlns="http://schemas.openxmlformats.org/package/2006/relationships"><Relationship Id="rId1" Type="http://schemas.openxmlformats.org/officeDocument/2006/relationships/theme" Target="../theme/theme9.xml"/><Relationship Id="rId2" Type="http://schemas.openxmlformats.org/officeDocument/2006/relationships/slideLayout" Target="../slideLayouts/slideLayout9.xml"/>
</Relationships>
</file>

<file path=ppt/slideMasters/_rels/slideMaster10.xml.rels><?xml version="1.0" encoding="UTF-8"?>
<Relationships xmlns="http://schemas.openxmlformats.org/package/2006/relationships"><Relationship Id="rId1" Type="http://schemas.openxmlformats.org/officeDocument/2006/relationships/theme" Target="../theme/theme10.xml"/><Relationship Id="rId2" Type="http://schemas.openxmlformats.org/officeDocument/2006/relationships/slideLayout" Target="../slideLayouts/slideLayout10.xml"/>
</Relationships>
</file>

<file path=ppt/slideMasters/_rels/slideMaster11.xml.rels><?xml version="1.0" encoding="UTF-8"?>
<Relationships xmlns="http://schemas.openxmlformats.org/package/2006/relationships"><Relationship Id="rId1" Type="http://schemas.openxmlformats.org/officeDocument/2006/relationships/theme" Target="../theme/theme11.xml"/><Relationship Id="rId2" Type="http://schemas.openxmlformats.org/officeDocument/2006/relationships/slideLayout" Target="../slideLayouts/slideLayout1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 idx="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5F2F275B-283D-4590-9F00-D3FBF2A4199D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dt" idx="4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ftr" idx="5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sldNum" idx="6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298111DD-EF23-4FCE-8534-665C86DADBBD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1" r:id="rId2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629400" y="274680"/>
            <a:ext cx="2057040" cy="5851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 vert="eaVert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274680"/>
            <a:ext cx="6019560" cy="5851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dt" idx="7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ftr" idx="8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" name="PlaceHolder 5"/>
          <p:cNvSpPr>
            <a:spLocks noGrp="1"/>
          </p:cNvSpPr>
          <p:nvPr>
            <p:ph type="sldNum" idx="9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C012A1C0-AA58-4795-9E1F-55A954E71CDC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3" r:id="rId2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dt" idx="10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ftr" idx="11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0" name="PlaceHolder 5"/>
          <p:cNvSpPr>
            <a:spLocks noGrp="1"/>
          </p:cNvSpPr>
          <p:nvPr>
            <p:ph type="sldNum" idx="12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6D33528D-6972-403E-9028-D73F0E2E9AB6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5" r:id="rId2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722160" y="4406760"/>
            <a:ext cx="7772040" cy="1361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4000" spc="-1" strike="noStrike" cap="all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722160" y="2906640"/>
            <a:ext cx="7772040" cy="14997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00"/>
              </a:spcBef>
              <a:buNone/>
              <a:tabLst>
                <a:tab algn="l" pos="0"/>
              </a:tabLst>
            </a:pPr>
            <a:r>
              <a:rPr b="0" lang="en-US" sz="20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Click to edit Master text styles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dt" idx="13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ftr" idx="14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7" name="PlaceHolder 5"/>
          <p:cNvSpPr>
            <a:spLocks noGrp="1"/>
          </p:cNvSpPr>
          <p:nvPr>
            <p:ph type="sldNum" idx="15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1B850488-0BD0-482D-8CCD-06D99B3B576F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7" r:id="rId2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 type="dt" idx="16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2" name="PlaceHolder 5"/>
          <p:cNvSpPr>
            <a:spLocks noGrp="1"/>
          </p:cNvSpPr>
          <p:nvPr>
            <p:ph type="ftr" idx="17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3" name="PlaceHolder 6"/>
          <p:cNvSpPr>
            <a:spLocks noGrp="1"/>
          </p:cNvSpPr>
          <p:nvPr>
            <p:ph type="sldNum" idx="18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75CBCC72-1D81-4250-A4D0-B5C30EE7FEFA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9" r:id="rId2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535040"/>
            <a:ext cx="4039920" cy="6393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1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 type="body"/>
          </p:nvPr>
        </p:nvSpPr>
        <p:spPr>
          <a:xfrm>
            <a:off x="457200" y="2174760"/>
            <a:ext cx="4039920" cy="3951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0" name="PlaceHolder 4"/>
          <p:cNvSpPr>
            <a:spLocks noGrp="1"/>
          </p:cNvSpPr>
          <p:nvPr>
            <p:ph type="body"/>
          </p:nvPr>
        </p:nvSpPr>
        <p:spPr>
          <a:xfrm>
            <a:off x="4645080" y="1535040"/>
            <a:ext cx="4041360" cy="6393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1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body"/>
          </p:nvPr>
        </p:nvSpPr>
        <p:spPr>
          <a:xfrm>
            <a:off x="4645080" y="2174760"/>
            <a:ext cx="4041360" cy="3951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2" name="PlaceHolder 6"/>
          <p:cNvSpPr>
            <a:spLocks noGrp="1"/>
          </p:cNvSpPr>
          <p:nvPr>
            <p:ph type="dt" idx="19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3" name="PlaceHolder 7"/>
          <p:cNvSpPr>
            <a:spLocks noGrp="1"/>
          </p:cNvSpPr>
          <p:nvPr>
            <p:ph type="ftr" idx="20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4" name="PlaceHolder 8"/>
          <p:cNvSpPr>
            <a:spLocks noGrp="1"/>
          </p:cNvSpPr>
          <p:nvPr>
            <p:ph type="sldNum" idx="21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80DF5647-66DC-496E-A9BF-5CB9078A24D2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1" r:id="rId2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dt" idx="22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ftr" idx="23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 type="sldNum" idx="24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7DD5C16D-773C-470D-A43D-78BAE9EA5664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3" r:id="rId2"/>
  </p:sldLayoutIdLst>
</p:sldMaster>
</file>

<file path=ppt/slideMasters/slideMaster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dt" idx="25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ftr" idx="26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sldNum" idx="27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EBEB8552-DBFD-4FA7-A296-89A1DD9EC1AE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5" r:id="rId2"/>
  </p:sldLayoutIdLst>
</p:sldMaster>
</file>

<file path=ppt/slideMasters/slideMaster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2880"/>
            <a:ext cx="3007800" cy="11617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20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3575160" y="272880"/>
            <a:ext cx="5111280" cy="5852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57200" y="1434960"/>
            <a:ext cx="3007800" cy="4690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spcBef>
                <a:spcPts val="281"/>
              </a:spcBef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dt" idx="28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7" name="PlaceHolder 5"/>
          <p:cNvSpPr>
            <a:spLocks noGrp="1"/>
          </p:cNvSpPr>
          <p:nvPr>
            <p:ph type="ftr" idx="29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8" name="PlaceHolder 6"/>
          <p:cNvSpPr>
            <a:spLocks noGrp="1"/>
          </p:cNvSpPr>
          <p:nvPr>
            <p:ph type="sldNum" idx="30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2C03330A-F567-4279-A5DD-F32528DBD91A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7" r:id="rId2"/>
  </p:sldLayoutIdLst>
</p:sldMaster>
</file>

<file path=ppt/slideMasters/slideMaster1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1792440" y="4800600"/>
            <a:ext cx="5486040" cy="566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20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1792440" y="61272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the outline text format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Second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Third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Fourth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Fifth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Sixth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Seventh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1792440" y="5367240"/>
            <a:ext cx="5486040" cy="804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spcBef>
                <a:spcPts val="281"/>
              </a:spcBef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dt" idx="3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3" name="PlaceHolder 5"/>
          <p:cNvSpPr>
            <a:spLocks noGrp="1"/>
          </p:cNvSpPr>
          <p:nvPr>
            <p:ph type="ftr" idx="3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4" name="PlaceHolder 6"/>
          <p:cNvSpPr>
            <a:spLocks noGrp="1"/>
          </p:cNvSpPr>
          <p:nvPr>
            <p:ph type="sldNum" idx="3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FD4C8C97-FB64-4E20-BFE4-4A81D6642AEE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9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5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10)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11)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12)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14)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15)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16)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17)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18)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19)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20)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21)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22)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23)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24)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25)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26)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27)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28)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29)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30)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31)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32)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33)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34)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35)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36)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37)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38)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39)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40)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41)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42)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43)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5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44)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45)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5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46)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5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47)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6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48)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6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49)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50)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6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51)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52)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53)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54)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55)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56)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57)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58)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59)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60)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61)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62)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63)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64)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65)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66)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67)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0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68)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0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69)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0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70)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0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71)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0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72)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1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73)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1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74)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1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75)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1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76)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1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77)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78)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79)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80)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81)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82)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3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83)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3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84)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3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85)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3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86)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3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87)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88)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89)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90)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91)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92)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93)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94)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95)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96)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97)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6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98)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6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99)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6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100)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6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101)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6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102)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7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103)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7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104)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7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105)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7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106)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7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107)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8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108)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8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109)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8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110)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8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111)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8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112)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113)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114)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115)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116)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117)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118)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119)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120)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121)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122)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123)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124)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125)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126)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127)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2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128)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2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129)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2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130)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2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131)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2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132)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3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133)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3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134)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3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135)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3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136)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3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137)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4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138)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4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139)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4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140)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4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141)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4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142)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143)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144)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145)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146)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147)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148)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149)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150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150)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Application>LibreOffice/24.2.7.2$Linux_X86_64 LibreOffice_project/420$Build-2</Application>
  <AppVersion>15.0000</AppVersion>
  <Words>0</Words>
  <Paragraphs>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2013-01-27T09:14:16Z</dcterms:created>
  <dc:creator/>
  <dc:description>generated using python-pptx</dc:description>
  <dc:language>en-US</dc:language>
  <cp:lastModifiedBy>Steve Canny</cp:lastModifiedBy>
  <dcterms:modified xsi:type="dcterms:W3CDTF">2013-01-27T09:15:58Z</dcterms:modified>
  <cp:revision>1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On-screen Show (4:3)</vt:lpwstr>
  </property>
</Properties>
</file>