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_rels/presentation.xml.rels" ContentType="application/vnd.openxmlformats-package.relationships+xml"/>
  <Override PartName="/ppt/presentation.xml" ContentType="application/vnd.openxmlformats-officedocument.presentationml.template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_rels/slide31.xml.rels" ContentType="application/vnd.openxmlformats-package.relationships+xml"/>
  <Override PartName="/ppt/slides/_rels/slide32.xml.rels" ContentType="application/vnd.openxmlformats-package.relationships+xml"/>
  <Override PartName="/ppt/slides/_rels/slide33.xml.rels" ContentType="application/vnd.openxmlformats-package.relationships+xml"/>
  <Override PartName="/ppt/slides/_rels/slide34.xml.rels" ContentType="application/vnd.openxmlformats-package.relationships+xml"/>
  <Override PartName="/ppt/slides/_rels/slide35.xml.rels" ContentType="application/vnd.openxmlformats-package.relationships+xml"/>
  <Override PartName="/ppt/slides/_rels/slide36.xml.rels" ContentType="application/vnd.openxmlformats-package.relationships+xml"/>
  <Override PartName="/ppt/slides/_rels/slide37.xml.rels" ContentType="application/vnd.openxmlformats-package.relationships+xml"/>
  <Override PartName="/ppt/slides/_rels/slide150.xml.rels" ContentType="application/vnd.openxmlformats-package.relationships+xml"/>
  <Override PartName="/ppt/slides/_rels/slide38.xml.rels" ContentType="application/vnd.openxmlformats-package.relationships+xml"/>
  <Override PartName="/ppt/slides/_rels/slide151.xml.rels" ContentType="application/vnd.openxmlformats-package.relationships+xml"/>
  <Override PartName="/ppt/slides/_rels/slide39.xml.rels" ContentType="application/vnd.openxmlformats-package.relationships+xml"/>
  <Override PartName="/ppt/slides/_rels/slide152.xml.rels" ContentType="application/vnd.openxmlformats-package.relationships+xml"/>
  <Override PartName="/ppt/slides/_rels/slide40.xml.rels" ContentType="application/vnd.openxmlformats-package.relationships+xml"/>
  <Override PartName="/ppt/slides/_rels/slide41.xml.rels" ContentType="application/vnd.openxmlformats-package.relationships+xml"/>
  <Override PartName="/ppt/slides/_rels/slide42.xml.rels" ContentType="application/vnd.openxmlformats-package.relationships+xml"/>
  <Override PartName="/ppt/slides/_rels/slide43.xml.rels" ContentType="application/vnd.openxmlformats-package.relationships+xml"/>
  <Override PartName="/ppt/slides/_rels/slide44.xml.rels" ContentType="application/vnd.openxmlformats-package.relationships+xml"/>
  <Override PartName="/ppt/slides/_rels/slide45.xml.rels" ContentType="application/vnd.openxmlformats-package.relationships+xml"/>
  <Override PartName="/ppt/slides/_rels/slide50.xml.rels" ContentType="application/vnd.openxmlformats-package.relationships+xml"/>
  <Override PartName="/ppt/slides/_rels/slide51.xml.rels" ContentType="application/vnd.openxmlformats-package.relationships+xml"/>
  <Override PartName="/ppt/slides/_rels/slide170.xml.rels" ContentType="application/vnd.openxmlformats-package.relationships+xml"/>
  <Override PartName="/ppt/slides/_rels/slide102.xml.rels" ContentType="application/vnd.openxmlformats-package.relationships+xml"/>
  <Override PartName="/ppt/slides/_rels/slide57.xml.rels" ContentType="application/vnd.openxmlformats-package.relationships+xml"/>
  <Override PartName="/ppt/slides/_rels/slide128.xml.rels" ContentType="application/vnd.openxmlformats-package.relationships+xml"/>
  <Override PartName="/ppt/slides/_rels/slide196.xml.rels" ContentType="application/vnd.openxmlformats-package.relationships+xml"/>
  <Override PartName="/ppt/slides/_rels/slide52.xml.rels" ContentType="application/vnd.openxmlformats-package.relationships+xml"/>
  <Override PartName="/ppt/slides/_rels/slide130.xml.rels" ContentType="application/vnd.openxmlformats-package.relationships+xml"/>
  <Override PartName="/ppt/slides/_rels/slide17.xml.rels" ContentType="application/vnd.openxmlformats-package.relationships+xml"/>
  <Override PartName="/ppt/slides/_rels/slide85.xml.rels" ContentType="application/vnd.openxmlformats-package.relationships+xml"/>
  <Override PartName="/ppt/slides/_rels/slide53.xml.rels" ContentType="application/vnd.openxmlformats-package.relationships+xml"/>
  <Override PartName="/ppt/slides/_rels/slide131.xml.rels" ContentType="application/vnd.openxmlformats-package.relationships+xml"/>
  <Override PartName="/ppt/slides/_rels/slide18.xml.rels" ContentType="application/vnd.openxmlformats-package.relationships+xml"/>
  <Override PartName="/ppt/slides/_rels/slide86.xml.rels" ContentType="application/vnd.openxmlformats-package.relationships+xml"/>
  <Override PartName="/ppt/slides/_rels/slide54.xml.rels" ContentType="application/vnd.openxmlformats-package.relationships+xml"/>
  <Override PartName="/ppt/slides/_rels/slide132.xml.rels" ContentType="application/vnd.openxmlformats-package.relationships+xml"/>
  <Override PartName="/ppt/slides/_rels/slide19.xml.rels" ContentType="application/vnd.openxmlformats-package.relationships+xml"/>
  <Override PartName="/ppt/slides/_rels/slide87.xml.rels" ContentType="application/vnd.openxmlformats-package.relationships+xml"/>
  <Override PartName="/ppt/slides/_rels/slide55.xml.rels" ContentType="application/vnd.openxmlformats-package.relationships+xml"/>
  <Override PartName="/ppt/slides/_rels/slide100.xml.rels" ContentType="application/vnd.openxmlformats-package.relationships+xml"/>
  <Override PartName="/ppt/slides/_rels/slide133.xml.rels" ContentType="application/vnd.openxmlformats-package.relationships+xml"/>
  <Override PartName="/ppt/slides/_rels/slide88.xml.rels" ContentType="application/vnd.openxmlformats-package.relationships+xml"/>
  <Override PartName="/ppt/slides/_rels/slide56.xml.rels" ContentType="application/vnd.openxmlformats-package.relationships+xml"/>
  <Override PartName="/ppt/slides/_rels/slide101.xml.rels" ContentType="application/vnd.openxmlformats-package.relationships+xml"/>
  <Override PartName="/ppt/slides/_rels/slide134.xml.rels" ContentType="application/vnd.openxmlformats-package.relationships+xml"/>
  <Override PartName="/ppt/slides/_rels/slide89.xml.rels" ContentType="application/vnd.openxmlformats-package.relationships+xml"/>
  <Override PartName="/ppt/slides/_rels/slide135.xml.rels" ContentType="application/vnd.openxmlformats-package.relationships+xml"/>
  <Override PartName="/ppt/slides/_rels/slide136.xml.rels" ContentType="application/vnd.openxmlformats-package.relationships+xml"/>
  <Override PartName="/ppt/slides/_rels/slide137.xml.rels" ContentType="application/vnd.openxmlformats-package.relationships+xml"/>
  <Override PartName="/ppt/slides/_rels/slide138.xml.rels" ContentType="application/vnd.openxmlformats-package.relationships+xml"/>
  <Override PartName="/ppt/slides/_rels/slide140.xml.rels" ContentType="application/vnd.openxmlformats-package.relationships+xml"/>
  <Override PartName="/ppt/slides/_rels/slide27.xml.rels" ContentType="application/vnd.openxmlformats-package.relationships+xml"/>
  <Override PartName="/ppt/slides/_rels/slide95.xml.rels" ContentType="application/vnd.openxmlformats-package.relationships+xml"/>
  <Override PartName="/ppt/slides/_rels/slide141.xml.rels" ContentType="application/vnd.openxmlformats-package.relationships+xml"/>
  <Override PartName="/ppt/slides/_rels/slide96.xml.rels" ContentType="application/vnd.openxmlformats-package.relationships+xml"/>
  <Override PartName="/ppt/slides/_rels/slide28.xml.rels" ContentType="application/vnd.openxmlformats-package.relationships+xml"/>
  <Override PartName="/ppt/slides/_rels/slide142.xml.rels" ContentType="application/vnd.openxmlformats-package.relationships+xml"/>
  <Override PartName="/ppt/slides/_rels/slide97.xml.rels" ContentType="application/vnd.openxmlformats-package.relationships+xml"/>
  <Override PartName="/ppt/slides/_rels/slide29.xml.rels" ContentType="application/vnd.openxmlformats-package.relationships+xml"/>
  <Override PartName="/ppt/slides/_rels/slide143.xml.rels" ContentType="application/vnd.openxmlformats-package.relationships+xml"/>
  <Override PartName="/ppt/slides/_rels/slide98.xml.rels" ContentType="application/vnd.openxmlformats-package.relationships+xml"/>
  <Override PartName="/ppt/slides/_rels/slide144.xml.rels" ContentType="application/vnd.openxmlformats-package.relationships+xml"/>
  <Override PartName="/ppt/slides/_rels/slide99.xml.rels" ContentType="application/vnd.openxmlformats-package.relationships+xml"/>
  <Override PartName="/ppt/slides/_rels/slide145.xml.rels" ContentType="application/vnd.openxmlformats-package.relationships+xml"/>
  <Override PartName="/ppt/slides/_rels/slide146.xml.rels" ContentType="application/vnd.openxmlformats-package.relationships+xml"/>
  <Override PartName="/ppt/slides/_rels/slide147.xml.rels" ContentType="application/vnd.openxmlformats-package.relationships+xml"/>
  <Override PartName="/ppt/slides/_rels/slide148.xml.rels" ContentType="application/vnd.openxmlformats-package.relationships+xml"/>
  <Override PartName="/ppt/slides/_rels/slide153.xml.rels" ContentType="application/vnd.openxmlformats-package.relationships+xml"/>
  <Override PartName="/ppt/slides/_rels/slide154.xml.rels" ContentType="application/vnd.openxmlformats-package.relationships+xml"/>
  <Override PartName="/ppt/slides/_rels/slide155.xml.rels" ContentType="application/vnd.openxmlformats-package.relationships+xml"/>
  <Override PartName="/ppt/slides/_rels/slide156.xml.rels" ContentType="application/vnd.openxmlformats-package.relationships+xml"/>
  <Override PartName="/ppt/slides/_rels/slide157.xml.rels" ContentType="application/vnd.openxmlformats-package.relationships+xml"/>
  <Override PartName="/ppt/slides/_rels/slide158.xml.rels" ContentType="application/vnd.openxmlformats-package.relationships+xml"/>
  <Override PartName="/ppt/slides/_rels/slide159.xml.rels" ContentType="application/vnd.openxmlformats-package.relationships+xml"/>
  <Override PartName="/ppt/slides/_rels/slide160.xml.rels" ContentType="application/vnd.openxmlformats-package.relationships+xml"/>
  <Override PartName="/ppt/slides/_rels/slide47.xml.rels" ContentType="application/vnd.openxmlformats-package.relationships+xml"/>
  <Override PartName="/ppt/slides/_rels/slide161.xml.rels" ContentType="application/vnd.openxmlformats-package.relationships+xml"/>
  <Override PartName="/ppt/slides/_rels/slide48.xml.rels" ContentType="application/vnd.openxmlformats-package.relationships+xml"/>
  <Override PartName="/ppt/slides/_rels/slide162.xml.rels" ContentType="application/vnd.openxmlformats-package.relationships+xml"/>
  <Override PartName="/ppt/slides/_rels/slide49.xml.rels" ContentType="application/vnd.openxmlformats-package.relationships+xml"/>
  <Override PartName="/ppt/slides/_rels/slide163.xml.rels" ContentType="application/vnd.openxmlformats-package.relationships+xml"/>
  <Override PartName="/ppt/slides/_rels/slide222.xml.rels" ContentType="application/vnd.openxmlformats-package.relationships+xml"/>
  <Override PartName="/ppt/slides/_rels/slide223.xml.rels" ContentType="application/vnd.openxmlformats-package.relationships+xml"/>
  <Override PartName="/ppt/slides/_rels/slide226.xml.rels" ContentType="application/vnd.openxmlformats-package.relationships+xml"/>
  <Override PartName="/ppt/slides/_rels/slide227.xml.rels" ContentType="application/vnd.openxmlformats-package.relationships+xml"/>
  <Override PartName="/ppt/slides/_rels/slide228.xml.rels" ContentType="application/vnd.openxmlformats-package.relationships+xml"/>
  <Override PartName="/ppt/slides/_rels/slide129.xml.rels" ContentType="application/vnd.openxmlformats-package.relationships+xml"/>
  <Override PartName="/ppt/slides/_rels/slide197.xml.rels" ContentType="application/vnd.openxmlformats-package.relationships+xml"/>
  <Override PartName="/ppt/slides/_rels/slide1.xml.rels" ContentType="application/vnd.openxmlformats-package.relationships+xml"/>
  <Override PartName="/ppt/slides/_rels/slide230.xml.rels" ContentType="application/vnd.openxmlformats-package.relationships+xml"/>
  <Override PartName="/ppt/slides/_rels/slide229.xml.rels" ContentType="application/vnd.openxmlformats-package.relationships+xml"/>
  <Override PartName="/ppt/slides/_rels/slide231.xml.rels" ContentType="application/vnd.openxmlformats-package.relationships+xml"/>
  <Override PartName="/ppt/slides/_rels/slide232.xml.rels" ContentType="application/vnd.openxmlformats-package.relationships+xml"/>
  <Override PartName="/ppt/slides/_rels/slide233.xml.rels" ContentType="application/vnd.openxmlformats-package.relationships+xml"/>
  <Override PartName="/ppt/slides/_rels/slide224.xml.rels" ContentType="application/vnd.openxmlformats-package.relationships+xml"/>
  <Override PartName="/ppt/slides/_rels/slide188.xml.rels" ContentType="application/vnd.openxmlformats-package.relationships+xml"/>
  <Override PartName="/ppt/slides/_rels/slide225.xml.rels" ContentType="application/vnd.openxmlformats-package.relationships+xml"/>
  <Override PartName="/ppt/slides/_rels/slide189.xml.rels" ContentType="application/vnd.openxmlformats-package.relationships+xml"/>
  <Override PartName="/ppt/slides/_rels/slide236.xml.rels" ContentType="application/vnd.openxmlformats-package.relationships+xml"/>
  <Override PartName="/ppt/slides/_rels/slide237.xml.rels" ContentType="application/vnd.openxmlformats-package.relationships+xml"/>
  <Override PartName="/ppt/slides/_rels/slide164.xml.rels" ContentType="application/vnd.openxmlformats-package.relationships+xml"/>
  <Override PartName="/ppt/slides/_rels/slide200.xml.rels" ContentType="application/vnd.openxmlformats-package.relationships+xml"/>
  <Override PartName="/ppt/slides/_rels/slide198.xml.rels" ContentType="application/vnd.openxmlformats-package.relationships+xml"/>
  <Override PartName="/ppt/slides/_rels/slide2.xml.rels" ContentType="application/vnd.openxmlformats-package.relationships+xml"/>
  <Override PartName="/ppt/slides/_rels/slide249.xml.rels" ContentType="application/vnd.openxmlformats-package.relationships+xml"/>
  <Override PartName="/ppt/slides/_rels/slide212.xml.rels" ContentType="application/vnd.openxmlformats-package.relationships+xml"/>
  <Override PartName="/ppt/slides/_rels/slide149.xml.rels" ContentType="application/vnd.openxmlformats-package.relationships+xml"/>
  <Override PartName="/ppt/slides/_rels/slide250.xml.rels" ContentType="application/vnd.openxmlformats-package.relationships+xml"/>
  <Override PartName="/ppt/slides/_rels/slide208.xml.rels" ContentType="application/vnd.openxmlformats-package.relationships+xml"/>
  <Override PartName="/ppt/slides/_rels/slide248.xml.rels" ContentType="application/vnd.openxmlformats-package.relationships+xml"/>
  <Override PartName="/ppt/slides/_rels/slide211.xml.rels" ContentType="application/vnd.openxmlformats-package.relationships+xml"/>
  <Override PartName="/ppt/slides/_rels/slide247.xml.rels" ContentType="application/vnd.openxmlformats-package.relationships+xml"/>
  <Override PartName="/ppt/slides/_rels/slide210.xml.rels" ContentType="application/vnd.openxmlformats-package.relationships+xml"/>
  <Override PartName="/ppt/slides/_rels/slide246.xml.rels" ContentType="application/vnd.openxmlformats-package.relationships+xml"/>
  <Override PartName="/ppt/slides/_rels/slide245.xml.rels" ContentType="application/vnd.openxmlformats-package.relationships+xml"/>
  <Override PartName="/ppt/slides/_rels/slide235.xml.rels" ContentType="application/vnd.openxmlformats-package.relationships+xml"/>
  <Override PartName="/ppt/slides/_rels/slide199.xml.rels" ContentType="application/vnd.openxmlformats-package.relationships+xml"/>
  <Override PartName="/ppt/slides/_rels/slide201.xml.rels" ContentType="application/vnd.openxmlformats-package.relationships+xml"/>
  <Override PartName="/ppt/slides/_rels/slide3.xml.rels" ContentType="application/vnd.openxmlformats-package.relationships+xml"/>
  <Override PartName="/ppt/slides/_rels/slide244.xml.rels" ContentType="application/vnd.openxmlformats-package.relationships+xml"/>
  <Override PartName="/ppt/slides/_rels/slide234.xml.rels" ContentType="application/vnd.openxmlformats-package.relationships+xml"/>
  <Override PartName="/ppt/slides/_rels/slide243.xml.rels" ContentType="application/vnd.openxmlformats-package.relationships+xml"/>
  <Override PartName="/ppt/slides/_rels/slide242.xml.rels" ContentType="application/vnd.openxmlformats-package.relationships+xml"/>
  <Override PartName="/ppt/slides/_rels/slide239.xml.rels" ContentType="application/vnd.openxmlformats-package.relationships+xml"/>
  <Override PartName="/ppt/slides/_rels/slide61.xml.rels" ContentType="application/vnd.openxmlformats-package.relationships+xml"/>
  <Override PartName="/ppt/slides/_rels/slide62.xml.rels" ContentType="application/vnd.openxmlformats-package.relationships+xml"/>
  <Override PartName="/ppt/slides/_rels/slide63.xml.rels" ContentType="application/vnd.openxmlformats-package.relationships+xml"/>
  <Override PartName="/ppt/slides/_rels/slide64.xml.rels" ContentType="application/vnd.openxmlformats-package.relationships+xml"/>
  <Override PartName="/ppt/slides/_rels/slide110.xml.rels" ContentType="application/vnd.openxmlformats-package.relationships+xml"/>
  <Override PartName="/ppt/slides/_rels/slide65.xml.rels" ContentType="application/vnd.openxmlformats-package.relationships+xml"/>
  <Override PartName="/ppt/slides/_rels/slide115.xml.rels" ContentType="application/vnd.openxmlformats-package.relationships+xml"/>
  <Override PartName="/ppt/slides/_rels/slide183.xml.rels" ContentType="application/vnd.openxmlformats-package.relationships+xml"/>
  <Override PartName="/ppt/slides/_rels/slide71.xml.rels" ContentType="application/vnd.openxmlformats-package.relationships+xml"/>
  <Override PartName="/ppt/slides/_rels/slide72.xml.rels" ContentType="application/vnd.openxmlformats-package.relationships+xml"/>
  <Override PartName="/ppt/slides/_rels/slide73.xml.rels" ContentType="application/vnd.openxmlformats-package.relationships+xml"/>
  <Override PartName="/ppt/slides/_rels/slide74.xml.rels" ContentType="application/vnd.openxmlformats-package.relationships+xml"/>
  <Override PartName="/ppt/slides/_rels/slide120.xml.rels" ContentType="application/vnd.openxmlformats-package.relationships+xml"/>
  <Override PartName="/ppt/slides/_rels/slide75.xml.rels" ContentType="application/vnd.openxmlformats-package.relationships+xml"/>
  <Override PartName="/ppt/slides/_rels/slide121.xml.rels" ContentType="application/vnd.openxmlformats-package.relationships+xml"/>
  <Override PartName="/ppt/slides/_rels/slide76.xml.rels" ContentType="application/vnd.openxmlformats-package.relationships+xml"/>
  <Override PartName="/ppt/slides/_rels/slide66.xml.rels" ContentType="application/vnd.openxmlformats-package.relationships+xml"/>
  <Override PartName="/ppt/slides/_rels/slide111.xml.rels" ContentType="application/vnd.openxmlformats-package.relationships+xml"/>
  <Override PartName="/ppt/slides/_rels/slide116.xml.rels" ContentType="application/vnd.openxmlformats-package.relationships+xml"/>
  <Override PartName="/ppt/slides/_rels/slide184.xml.rels" ContentType="application/vnd.openxmlformats-package.relationships+xml"/>
  <Override PartName="/ppt/slides/_rels/slide220.xml.rels" ContentType="application/vnd.openxmlformats-package.relationships+xml"/>
  <Override PartName="/ppt/slides/_rels/slide180.xml.rels" ContentType="application/vnd.openxmlformats-package.relationships+xml"/>
  <Override PartName="/ppt/slides/_rels/slide67.xml.rels" ContentType="application/vnd.openxmlformats-package.relationships+xml"/>
  <Override PartName="/ppt/slides/_rels/slide112.xml.rels" ContentType="application/vnd.openxmlformats-package.relationships+xml"/>
  <Override PartName="/ppt/slides/_rels/slide181.xml.rels" ContentType="application/vnd.openxmlformats-package.relationships+xml"/>
  <Override PartName="/ppt/slides/_rels/slide68.xml.rels" ContentType="application/vnd.openxmlformats-package.relationships+xml"/>
  <Override PartName="/ppt/slides/_rels/slide113.xml.rels" ContentType="application/vnd.openxmlformats-package.relationships+xml"/>
  <Override PartName="/ppt/slides/_rels/slide70.xml.rels" ContentType="application/vnd.openxmlformats-package.relationships+xml"/>
  <Override PartName="/ppt/slides/_rels/slide125.xml.rels" ContentType="application/vnd.openxmlformats-package.relationships+xml"/>
  <Override PartName="/ppt/slides/_rels/slide193.xml.rels" ContentType="application/vnd.openxmlformats-package.relationships+xml"/>
  <Override PartName="/ppt/slides/_rels/slide126.xml.rels" ContentType="application/vnd.openxmlformats-package.relationships+xml"/>
  <Override PartName="/ppt/slides/_rels/slide194.xml.rels" ContentType="application/vnd.openxmlformats-package.relationships+xml"/>
  <Override PartName="/ppt/slides/_rels/slide127.xml.rels" ContentType="application/vnd.openxmlformats-package.relationships+xml"/>
  <Override PartName="/ppt/slides/_rels/slide195.xml.rels" ContentType="application/vnd.openxmlformats-package.relationships+xml"/>
  <Override PartName="/ppt/slides/_rels/slide182.xml.rels" ContentType="application/vnd.openxmlformats-package.relationships+xml"/>
  <Override PartName="/ppt/slides/_rels/slide114.xml.rels" ContentType="application/vnd.openxmlformats-package.relationships+xml"/>
  <Override PartName="/ppt/slides/_rels/slide69.xml.rels" ContentType="application/vnd.openxmlformats-package.relationships+xml"/>
  <Override PartName="/ppt/slides/_rels/slide109.xml.rels" ContentType="application/vnd.openxmlformats-package.relationships+xml"/>
  <Override PartName="/ppt/slides/_rels/slide177.xml.rels" ContentType="application/vnd.openxmlformats-package.relationships+xml"/>
  <Override PartName="/ppt/slides/_rels/slide213.xml.rels" ContentType="application/vnd.openxmlformats-package.relationships+xml"/>
  <Override PartName="/ppt/slides/_rels/slide191.xml.rels" ContentType="application/vnd.openxmlformats-package.relationships+xml"/>
  <Override PartName="/ppt/slides/_rels/slide123.xml.rels" ContentType="application/vnd.openxmlformats-package.relationships+xml"/>
  <Override PartName="/ppt/slides/_rels/slide78.xml.rels" ContentType="application/vnd.openxmlformats-package.relationships+xml"/>
  <Override PartName="/ppt/slides/_rels/slide119.xml.rels" ContentType="application/vnd.openxmlformats-package.relationships+xml"/>
  <Override PartName="/ppt/slides/_rels/slide187.xml.rels" ContentType="application/vnd.openxmlformats-package.relationships+xml"/>
  <Override PartName="/ppt/slides/_rels/slide108.xml.rels" ContentType="application/vnd.openxmlformats-package.relationships+xml"/>
  <Override PartName="/ppt/slides/_rels/slide176.xml.rels" ContentType="application/vnd.openxmlformats-package.relationships+xml"/>
  <Override PartName="/ppt/slides/_rels/slide190.xml.rels" ContentType="application/vnd.openxmlformats-package.relationships+xml"/>
  <Override PartName="/ppt/slides/_rels/slide122.xml.rels" ContentType="application/vnd.openxmlformats-package.relationships+xml"/>
  <Override PartName="/ppt/slides/_rels/slide77.xml.rels" ContentType="application/vnd.openxmlformats-package.relationships+xml"/>
  <Override PartName="/ppt/slides/_rels/slide118.xml.rels" ContentType="application/vnd.openxmlformats-package.relationships+xml"/>
  <Override PartName="/ppt/slides/_rels/slide186.xml.rels" ContentType="application/vnd.openxmlformats-package.relationships+xml"/>
  <Override PartName="/ppt/slides/_rels/slide107.xml.rels" ContentType="application/vnd.openxmlformats-package.relationships+xml"/>
  <Override PartName="/ppt/slides/_rels/slide175.xml.rels" ContentType="application/vnd.openxmlformats-package.relationships+xml"/>
  <Override PartName="/ppt/slides/_rels/slide117.xml.rels" ContentType="application/vnd.openxmlformats-package.relationships+xml"/>
  <Override PartName="/ppt/slides/_rels/slide185.xml.rels" ContentType="application/vnd.openxmlformats-package.relationships+xml"/>
  <Override PartName="/ppt/slides/_rels/slide221.xml.rels" ContentType="application/vnd.openxmlformats-package.relationships+xml"/>
  <Override PartName="/ppt/slides/_rels/slide174.xml.rels" ContentType="application/vnd.openxmlformats-package.relationships+xml"/>
  <Override PartName="/ppt/slides/_rels/slide106.xml.rels" ContentType="application/vnd.openxmlformats-package.relationships+xml"/>
  <Override PartName="/ppt/slides/_rels/slide192.xml.rels" ContentType="application/vnd.openxmlformats-package.relationships+xml"/>
  <Override PartName="/ppt/slides/_rels/slide79.xml.rels" ContentType="application/vnd.openxmlformats-package.relationships+xml"/>
  <Override PartName="/ppt/slides/_rels/slide124.xml.rels" ContentType="application/vnd.openxmlformats-package.relationships+xml"/>
  <Override PartName="/ppt/slides/_rels/slide46.xml.rels" ContentType="application/vnd.openxmlformats-package.relationships+xml"/>
  <Override PartName="/ppt/slides/_rels/slide60.xml.rels" ContentType="application/vnd.openxmlformats-package.relationships+xml"/>
  <Override PartName="/ppt/slides/_rels/slide94.xml.rels" ContentType="application/vnd.openxmlformats-package.relationships+xml"/>
  <Override PartName="/ppt/slides/_rels/slide26.xml.rels" ContentType="application/vnd.openxmlformats-package.relationships+xml"/>
  <Override PartName="/ppt/slides/_rels/slide93.xml.rels" ContentType="application/vnd.openxmlformats-package.relationships+xml"/>
  <Override PartName="/ppt/slides/_rels/slide25.xml.rels" ContentType="application/vnd.openxmlformats-package.relationships+xml"/>
  <Override PartName="/ppt/slides/_rels/slide173.xml.rels" ContentType="application/vnd.openxmlformats-package.relationships+xml"/>
  <Override PartName="/ppt/slides/_rels/slide105.xml.rels" ContentType="application/vnd.openxmlformats-package.relationships+xml"/>
  <Override PartName="/ppt/slides/_rels/slide92.xml.rels" ContentType="application/vnd.openxmlformats-package.relationships+xml"/>
  <Override PartName="/ppt/slides/_rels/slide24.xml.rels" ContentType="application/vnd.openxmlformats-package.relationships+xml"/>
  <Override PartName="/ppt/slides/_rels/slide91.xml.rels" ContentType="application/vnd.openxmlformats-package.relationships+xml"/>
  <Override PartName="/ppt/slides/_rels/slide23.xml.rels" ContentType="application/vnd.openxmlformats-package.relationships+xml"/>
  <Override PartName="/ppt/slides/_rels/slide14.xml.rels" ContentType="application/vnd.openxmlformats-package.relationships+xml"/>
  <Override PartName="/ppt/slides/_rels/slide82.xml.rels" ContentType="application/vnd.openxmlformats-package.relationships+xml"/>
  <Override PartName="/ppt/slides/_rels/slide80.xml.rels" ContentType="application/vnd.openxmlformats-package.relationships+xml"/>
  <Override PartName="/ppt/slides/_rels/slide12.xml.rels" ContentType="application/vnd.openxmlformats-package.relationships+xml"/>
  <Override PartName="/ppt/slides/_rels/slide15.xml.rels" ContentType="application/vnd.openxmlformats-package.relationships+xml"/>
  <Override PartName="/ppt/slides/_rels/slide83.xml.rels" ContentType="application/vnd.openxmlformats-package.relationships+xml"/>
  <Override PartName="/ppt/slides/_rels/slide81.xml.rels" ContentType="application/vnd.openxmlformats-package.relationships+xml"/>
  <Override PartName="/ppt/slides/_rels/slide13.xml.rels" ContentType="application/vnd.openxmlformats-package.relationships+xml"/>
  <Override PartName="/ppt/slides/_rels/slide238.xml.rels" ContentType="application/vnd.openxmlformats-package.relationships+xml"/>
  <Override PartName="/ppt/slides/_rels/slide16.xml.rels" ContentType="application/vnd.openxmlformats-package.relationships+xml"/>
  <Override PartName="/ppt/slides/_rels/slide84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171.xml.rels" ContentType="application/vnd.openxmlformats-package.relationships+xml"/>
  <Override PartName="/ppt/slides/_rels/slide103.xml.rels" ContentType="application/vnd.openxmlformats-package.relationships+xml"/>
  <Override PartName="/ppt/slides/_rels/slide58.xml.rels" ContentType="application/vnd.openxmlformats-package.relationships+xml"/>
  <Override PartName="/ppt/slides/_rels/slide90.xml.rels" ContentType="application/vnd.openxmlformats-package.relationships+xml"/>
  <Override PartName="/ppt/slides/_rels/slide22.xml.rels" ContentType="application/vnd.openxmlformats-package.relationships+xml"/>
  <Override PartName="/ppt/slides/_rels/slide172.xml.rels" ContentType="application/vnd.openxmlformats-package.relationships+xml"/>
  <Override PartName="/ppt/slides/_rels/slide104.xml.rels" ContentType="application/vnd.openxmlformats-package.relationships+xml"/>
  <Override PartName="/ppt/slides/_rels/slide59.xml.rels" ContentType="application/vnd.openxmlformats-package.relationships+xml"/>
  <Override PartName="/ppt/slides/_rels/slide30.xml.rels" ContentType="application/vnd.openxmlformats-package.relationships+xml"/>
  <Override PartName="/ppt/slides/_rels/slide5.xml.rels" ContentType="application/vnd.openxmlformats-package.relationships+xml"/>
  <Override PartName="/ppt/slides/_rels/slide203.xml.rels" ContentType="application/vnd.openxmlformats-package.relationships+xml"/>
  <Override PartName="/ppt/slides/_rels/slide167.xml.rels" ContentType="application/vnd.openxmlformats-package.relationships+xml"/>
  <Override PartName="/ppt/slides/_rels/slide6.xml.rels" ContentType="application/vnd.openxmlformats-package.relationships+xml"/>
  <Override PartName="/ppt/slides/_rels/slide204.xml.rels" ContentType="application/vnd.openxmlformats-package.relationships+xml"/>
  <Override PartName="/ppt/slides/_rels/slide168.xml.rels" ContentType="application/vnd.openxmlformats-package.relationships+xml"/>
  <Override PartName="/ppt/slides/_rels/slide214.xml.rels" ContentType="application/vnd.openxmlformats-package.relationships+xml"/>
  <Override PartName="/ppt/slides/_rels/slide178.xml.rels" ContentType="application/vnd.openxmlformats-package.relationships+xml"/>
  <Override PartName="/ppt/slides/_rels/slide7.xml.rels" ContentType="application/vnd.openxmlformats-package.relationships+xml"/>
  <Override PartName="/ppt/slides/_rels/slide205.xml.rels" ContentType="application/vnd.openxmlformats-package.relationships+xml"/>
  <Override PartName="/ppt/slides/_rels/slide169.xml.rels" ContentType="application/vnd.openxmlformats-package.relationships+xml"/>
  <Override PartName="/ppt/slides/_rels/slide215.xml.rels" ContentType="application/vnd.openxmlformats-package.relationships+xml"/>
  <Override PartName="/ppt/slides/_rels/slide179.xml.rels" ContentType="application/vnd.openxmlformats-package.relationships+xml"/>
  <Override PartName="/ppt/slides/_rels/slide8.xml.rels" ContentType="application/vnd.openxmlformats-package.relationships+xml"/>
  <Override PartName="/ppt/slides/_rels/slide206.xml.rels" ContentType="application/vnd.openxmlformats-package.relationships+xml"/>
  <Override PartName="/ppt/slides/_rels/slide216.xml.rels" ContentType="application/vnd.openxmlformats-package.relationships+xml"/>
  <Override PartName="/ppt/slides/_rels/slide9.xml.rels" ContentType="application/vnd.openxmlformats-package.relationships+xml"/>
  <Override PartName="/ppt/slides/_rels/slide207.xml.rels" ContentType="application/vnd.openxmlformats-package.relationships+xml"/>
  <Override PartName="/ppt/slides/_rels/slide209.xml.rels" ContentType="application/vnd.openxmlformats-package.relationships+xml"/>
  <Override PartName="/ppt/slides/_rels/slide217.xml.rels" ContentType="application/vnd.openxmlformats-package.relationships+xml"/>
  <Override PartName="/ppt/slides/_rels/slide218.xml.rels" ContentType="application/vnd.openxmlformats-package.relationships+xml"/>
  <Override PartName="/ppt/slides/_rels/slide219.xml.rels" ContentType="application/vnd.openxmlformats-package.relationships+xml"/>
  <Override PartName="/ppt/slides/_rels/slide165.xml.rels" ContentType="application/vnd.openxmlformats-package.relationships+xml"/>
  <Override PartName="/ppt/slides/_rels/slide240.xml.rels" ContentType="application/vnd.openxmlformats-package.relationships+xml"/>
  <Override PartName="/ppt/slides/_rels/slide139.xml.rels" ContentType="application/vnd.openxmlformats-package.relationships+xml"/>
  <Override PartName="/ppt/slides/_rels/slide241.xml.rels" ContentType="application/vnd.openxmlformats-package.relationships+xml"/>
  <Override PartName="/ppt/slides/_rels/slide4.xml.rels" ContentType="application/vnd.openxmlformats-package.relationships+xml"/>
  <Override PartName="/ppt/slides/_rels/slide202.xml.rels" ContentType="application/vnd.openxmlformats-package.relationships+xml"/>
  <Override PartName="/ppt/slides/_rels/slide166.xml.rels" ContentType="application/vnd.openxmlformats-package.relationships+xml"/>
  <Override PartName="/ppt/slides/slide127.xml" ContentType="application/vnd.openxmlformats-officedocument.presentationml.slide+xml"/>
  <Override PartName="/ppt/slides/slide195.xml" ContentType="application/vnd.openxmlformats-officedocument.presentationml.slide+xml"/>
  <Override PartName="/ppt/slides/slide126.xml" ContentType="application/vnd.openxmlformats-officedocument.presentationml.slide+xml"/>
  <Override PartName="/ppt/slides/slide194.xml" ContentType="application/vnd.openxmlformats-officedocument.presentationml.slide+xml"/>
  <Override PartName="/ppt/slides/slide119.xml" ContentType="application/vnd.openxmlformats-officedocument.presentationml.slide+xml"/>
  <Override PartName="/ppt/slides/slide187.xml" ContentType="application/vnd.openxmlformats-officedocument.presentationml.slide+xml"/>
  <Override PartName="/ppt/slides/slide118.xml" ContentType="application/vnd.openxmlformats-officedocument.presentationml.slide+xml"/>
  <Override PartName="/ppt/slides/slide186.xml" ContentType="application/vnd.openxmlformats-officedocument.presentationml.slide+xml"/>
  <Override PartName="/ppt/slides/slide117.xml" ContentType="application/vnd.openxmlformats-officedocument.presentationml.slide+xml"/>
  <Override PartName="/ppt/slides/slide185.xml" ContentType="application/vnd.openxmlformats-officedocument.presentationml.slide+xml"/>
  <Override PartName="/ppt/slides/slide116.xml" ContentType="application/vnd.openxmlformats-officedocument.presentationml.slide+xml"/>
  <Override PartName="/ppt/slides/slide184.xml" ContentType="application/vnd.openxmlformats-officedocument.presentationml.slide+xml"/>
  <Override PartName="/ppt/slides/slide109.xml" ContentType="application/vnd.openxmlformats-officedocument.presentationml.slide+xml"/>
  <Override PartName="/ppt/slides/slide177.xml" ContentType="application/vnd.openxmlformats-officedocument.presentationml.slide+xml"/>
  <Override PartName="/ppt/slides/slide108.xml" ContentType="application/vnd.openxmlformats-officedocument.presentationml.slide+xml"/>
  <Override PartName="/ppt/slides/slide176.xml" ContentType="application/vnd.openxmlformats-officedocument.presentationml.slide+xml"/>
  <Override PartName="/ppt/slides/slide107.xml" ContentType="application/vnd.openxmlformats-officedocument.presentationml.slide+xml"/>
  <Override PartName="/ppt/slides/slide175.xml" ContentType="application/vnd.openxmlformats-officedocument.presentationml.slide+xml"/>
  <Override PartName="/ppt/slides/slide106.xml" ContentType="application/vnd.openxmlformats-officedocument.presentationml.slide+xml"/>
  <Override PartName="/ppt/slides/slide174.xml" ContentType="application/vnd.openxmlformats-officedocument.presentationml.slide+xml"/>
  <Override PartName="/ppt/slides/slide95.xml" ContentType="application/vnd.openxmlformats-officedocument.presentationml.slide+xml"/>
  <Override PartName="/ppt/slides/slide27.xml" ContentType="application/vnd.openxmlformats-officedocument.presentationml.slide+xml"/>
  <Override PartName="/ppt/slides/slide89.xml" ContentType="application/vnd.openxmlformats-officedocument.presentationml.slide+xml"/>
  <Override PartName="/ppt/slides/slide88.xml" ContentType="application/vnd.openxmlformats-officedocument.presentationml.slide+xml"/>
  <Override PartName="/ppt/slides/slide87.xml" ContentType="application/vnd.openxmlformats-officedocument.presentationml.slide+xml"/>
  <Override PartName="/ppt/slides/slide19.xml" ContentType="application/vnd.openxmlformats-officedocument.presentationml.slide+xml"/>
  <Override PartName="/ppt/slides/slide86.xml" ContentType="application/vnd.openxmlformats-officedocument.presentationml.slide+xml"/>
  <Override PartName="/ppt/slides/slide18.xml" ContentType="application/vnd.openxmlformats-officedocument.presentationml.slide+xml"/>
  <Override PartName="/ppt/slides/slide85.xml" ContentType="application/vnd.openxmlformats-officedocument.presentationml.slide+xml"/>
  <Override PartName="/ppt/slides/slide17.xml" ContentType="application/vnd.openxmlformats-officedocument.presentationml.slide+xml"/>
  <Override PartName="/ppt/slides/slide125.xml" ContentType="application/vnd.openxmlformats-officedocument.presentationml.slide+xml"/>
  <Override PartName="/ppt/slides/slide193.xml" ContentType="application/vnd.openxmlformats-officedocument.presentationml.slide+xml"/>
  <Override PartName="/ppt/slides/slide79.xml" ContentType="application/vnd.openxmlformats-officedocument.presentationml.slide+xml"/>
  <Override PartName="/ppt/slides/slide124.xml" ContentType="application/vnd.openxmlformats-officedocument.presentationml.slide+xml"/>
  <Override PartName="/ppt/slides/slide192.xml" ContentType="application/vnd.openxmlformats-officedocument.presentationml.slide+xml"/>
  <Override PartName="/ppt/slides/slide78.xml" ContentType="application/vnd.openxmlformats-officedocument.presentationml.slide+xml"/>
  <Override PartName="/ppt/slides/slide123.xml" ContentType="application/vnd.openxmlformats-officedocument.presentationml.slide+xml"/>
  <Override PartName="/ppt/slides/slide191.xml" ContentType="application/vnd.openxmlformats-officedocument.presentationml.slide+xml"/>
  <Override PartName="/ppt/slides/slide77.xml" ContentType="application/vnd.openxmlformats-officedocument.presentationml.slide+xml"/>
  <Override PartName="/ppt/slides/slide122.xml" ContentType="application/vnd.openxmlformats-officedocument.presentationml.slide+xml"/>
  <Override PartName="/ppt/slides/slide190.xml" ContentType="application/vnd.openxmlformats-officedocument.presentationml.slide+xml"/>
  <Override PartName="/ppt/slides/slide76.xml" ContentType="application/vnd.openxmlformats-officedocument.presentationml.slide+xml"/>
  <Override PartName="/ppt/slides/slide121.xml" ContentType="application/vnd.openxmlformats-officedocument.presentationml.slide+xml"/>
  <Override PartName="/ppt/slides/slide75.xml" ContentType="application/vnd.openxmlformats-officedocument.presentationml.slide+xml"/>
  <Override PartName="/ppt/slides/slide120.xml" ContentType="application/vnd.openxmlformats-officedocument.presentationml.slide+xml"/>
  <Override PartName="/ppt/slides/slide74.xml" ContentType="application/vnd.openxmlformats-officedocument.presentationml.slide+xml"/>
  <Override PartName="/ppt/slides/slide73.xml" ContentType="application/vnd.openxmlformats-officedocument.presentationml.slide+xml"/>
  <Override PartName="/ppt/slides/slide72.xml" ContentType="application/vnd.openxmlformats-officedocument.presentationml.slide+xml"/>
  <Override PartName="/ppt/slides/slide71.xml" ContentType="application/vnd.openxmlformats-officedocument.presentationml.slide+xml"/>
  <Override PartName="/ppt/slides/slide70.xml" ContentType="application/vnd.openxmlformats-officedocument.presentationml.slide+xml"/>
  <Override PartName="/ppt/slides/slide115.xml" ContentType="application/vnd.openxmlformats-officedocument.presentationml.slide+xml"/>
  <Override PartName="/ppt/slides/slide183.xml" ContentType="application/vnd.openxmlformats-officedocument.presentationml.slide+xml"/>
  <Override PartName="/ppt/slides/slide69.xml" ContentType="application/vnd.openxmlformats-officedocument.presentationml.slide+xml"/>
  <Override PartName="/ppt/slides/slide114.xml" ContentType="application/vnd.openxmlformats-officedocument.presentationml.slide+xml"/>
  <Override PartName="/ppt/slides/slide182.xml" ContentType="application/vnd.openxmlformats-officedocument.presentationml.slide+xml"/>
  <Override PartName="/ppt/slides/slide68.xml" ContentType="application/vnd.openxmlformats-officedocument.presentationml.slide+xml"/>
  <Override PartName="/ppt/slides/slide113.xml" ContentType="application/vnd.openxmlformats-officedocument.presentationml.slide+xml"/>
  <Override PartName="/ppt/slides/slide181.xml" ContentType="application/vnd.openxmlformats-officedocument.presentationml.slide+xml"/>
  <Override PartName="/ppt/slides/slide67.xml" ContentType="application/vnd.openxmlformats-officedocument.presentationml.slide+xml"/>
  <Override PartName="/ppt/slides/slide112.xml" ContentType="application/vnd.openxmlformats-officedocument.presentationml.slide+xml"/>
  <Override PartName="/ppt/slides/slide180.xml" ContentType="application/vnd.openxmlformats-officedocument.presentationml.slide+xml"/>
  <Override PartName="/ppt/slides/slide66.xml" ContentType="application/vnd.openxmlformats-officedocument.presentationml.slide+xml"/>
  <Override PartName="/ppt/slides/slide111.xml" ContentType="application/vnd.openxmlformats-officedocument.presentationml.slide+xml"/>
  <Override PartName="/ppt/slides/slide65.xml" ContentType="application/vnd.openxmlformats-officedocument.presentationml.slide+xml"/>
  <Override PartName="/ppt/slides/slide110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94.xml" ContentType="application/vnd.openxmlformats-officedocument.presentationml.slide+xml"/>
  <Override PartName="/ppt/slides/slide26.xml" ContentType="application/vnd.openxmlformats-officedocument.presentationml.slide+xml"/>
  <Override PartName="/ppt/slides/slide29.xml" ContentType="application/vnd.openxmlformats-officedocument.presentationml.slide+xml"/>
  <Override PartName="/ppt/slides/slide97.xml" ContentType="application/vnd.openxmlformats-officedocument.presentationml.slide+xml"/>
  <Override PartName="/ppt/slides/slide93.xml" ContentType="application/vnd.openxmlformats-officedocument.presentationml.slide+xml"/>
  <Override PartName="/ppt/slides/slide25.xml" ContentType="application/vnd.openxmlformats-officedocument.presentationml.slide+xml"/>
  <Override PartName="/ppt/slides/slide28.xml" ContentType="application/vnd.openxmlformats-officedocument.presentationml.slide+xml"/>
  <Override PartName="/ppt/slides/slide96.xml" ContentType="application/vnd.openxmlformats-officedocument.presentationml.slide+xml"/>
  <Override PartName="/ppt/slides/slide92.xml" ContentType="application/vnd.openxmlformats-officedocument.presentationml.slide+xml"/>
  <Override PartName="/ppt/slides/slide24.xml" ContentType="application/vnd.openxmlformats-officedocument.presentationml.slide+xml"/>
  <Override PartName="/ppt/slides/slide91.xml" ContentType="application/vnd.openxmlformats-officedocument.presentationml.slide+xml"/>
  <Override PartName="/ppt/slides/slide23.xml" ContentType="application/vnd.openxmlformats-officedocument.presentationml.slide+xml"/>
  <Override PartName="/ppt/slides/slide14.xml" ContentType="application/vnd.openxmlformats-officedocument.presentationml.slide+xml"/>
  <Override PartName="/ppt/slides/slide82.xml" ContentType="application/vnd.openxmlformats-officedocument.presentationml.slide+xml"/>
  <Override PartName="/ppt/slides/slide6.xml" ContentType="application/vnd.openxmlformats-officedocument.presentationml.slide+xml"/>
  <Override PartName="/ppt/slides/slide80.xml" ContentType="application/vnd.openxmlformats-officedocument.presentationml.slide+xml"/>
  <Override PartName="/ppt/slides/slide12.xml" ContentType="application/vnd.openxmlformats-officedocument.presentationml.slide+xml"/>
  <Override PartName="/ppt/slides/slide15.xml" ContentType="application/vnd.openxmlformats-officedocument.presentationml.slide+xml"/>
  <Override PartName="/ppt/slides/slide83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46.xml" ContentType="application/vnd.openxmlformats-officedocument.presentationml.slide+xml"/>
  <Override PartName="/ppt/slides/slide81.xml" ContentType="application/vnd.openxmlformats-officedocument.presentationml.slide+xml"/>
  <Override PartName="/ppt/slides/slide13.xml" ContentType="application/vnd.openxmlformats-officedocument.presentationml.slide+xml"/>
  <Override PartName="/ppt/slides/slide16.xml" ContentType="application/vnd.openxmlformats-officedocument.presentationml.slide+xml"/>
  <Override PartName="/ppt/slides/slide84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47.xml" ContentType="application/vnd.openxmlformats-officedocument.presentationml.slide+xml"/>
  <Override PartName="/ppt/slides/slide9.xml" ContentType="application/vnd.openxmlformats-officedocument.presentationml.slide+xml"/>
  <Override PartName="/ppt/slides/slide98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48.xml" ContentType="application/vnd.openxmlformats-officedocument.presentationml.slide+xml"/>
  <Override PartName="/ppt/slides/slide20.xml" ContentType="application/vnd.openxmlformats-officedocument.presentationml.slide+xml"/>
  <Override PartName="/ppt/slides/slide103.xml" ContentType="application/vnd.openxmlformats-officedocument.presentationml.slide+xml"/>
  <Override PartName="/ppt/slides/slide171.xml" ContentType="application/vnd.openxmlformats-officedocument.presentationml.slide+xml"/>
  <Override PartName="/ppt/slides/slide57.xml" ContentType="application/vnd.openxmlformats-officedocument.presentationml.slide+xml"/>
  <Override PartName="/ppt/slides/slide99.xml" ContentType="application/vnd.openxmlformats-officedocument.presentationml.slide+xml"/>
  <Override PartName="/ppt/slides/slide4.xml" ContentType="application/vnd.openxmlformats-officedocument.presentationml.slide+xml"/>
  <Override PartName="/ppt/slides/slide49.xml" ContentType="application/vnd.openxmlformats-officedocument.presentationml.slide+xml"/>
  <Override PartName="/ppt/slides/slide21.xml" ContentType="application/vnd.openxmlformats-officedocument.presentationml.slide+xml"/>
  <Override PartName="/ppt/slides/slide104.xml" ContentType="application/vnd.openxmlformats-officedocument.presentationml.slide+xml"/>
  <Override PartName="/ppt/slides/slide172.xml" ContentType="application/vnd.openxmlformats-officedocument.presentationml.slide+xml"/>
  <Override PartName="/ppt/slides/slide58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slides/slide90.xml" ContentType="application/vnd.openxmlformats-officedocument.presentationml.slide+xml"/>
  <Override PartName="/ppt/slides/slide105.xml" ContentType="application/vnd.openxmlformats-officedocument.presentationml.slide+xml"/>
  <Override PartName="/ppt/slides/slide173.xml" ContentType="application/vnd.openxmlformats-officedocument.presentationml.slide+xml"/>
  <Override PartName="/ppt/slides/slide59.xml" ContentType="application/vnd.openxmlformats-officedocument.presentationml.slide+xml"/>
  <Override PartName="/ppt/slides/slide30.xml" ContentType="application/vnd.openxmlformats-officedocument.presentationml.slide+xml"/>
  <Override PartName="/ppt/slides/slide203.xml" ContentType="application/vnd.openxmlformats-officedocument.presentationml.slide+xml"/>
  <Override PartName="/ppt/slides/slide167.xml" ContentType="application/vnd.openxmlformats-officedocument.presentationml.slide+xml"/>
  <Override PartName="/ppt/slides/slide204.xml" ContentType="application/vnd.openxmlformats-officedocument.presentationml.slide+xml"/>
  <Override PartName="/ppt/slides/slide168.xml" ContentType="application/vnd.openxmlformats-officedocument.presentationml.slide+xml"/>
  <Override PartName="/ppt/slides/slide205.xml" ContentType="application/vnd.openxmlformats-officedocument.presentationml.slide+xml"/>
  <Override PartName="/ppt/slides/slide169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9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178.xml" ContentType="application/vnd.openxmlformats-officedocument.presentationml.slide+xml"/>
  <Override PartName="/ppt/slides/slide215.xml" ContentType="application/vnd.openxmlformats-officedocument.presentationml.slide+xml"/>
  <Override PartName="/ppt/slides/slide179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165.xml" ContentType="application/vnd.openxmlformats-officedocument.presentationml.slide+xml"/>
  <Override PartName="/ppt/slides/slide238.xml" ContentType="application/vnd.openxmlformats-officedocument.presentationml.slide+xml"/>
  <Override PartName="/ppt/slides/slide45.xml" ContentType="application/vnd.openxmlformats-officedocument.presentationml.slide+xml"/>
  <Override PartName="/ppt/slides/slide240.xml" ContentType="application/vnd.openxmlformats-officedocument.presentationml.slide+xml"/>
  <Override PartName="/ppt/slides/slide139.xml" ContentType="application/vnd.openxmlformats-officedocument.presentationml.slide+xml"/>
  <Override PartName="/ppt/slides/slide241.xml" ContentType="application/vnd.openxmlformats-officedocument.presentationml.slide+xml"/>
  <Override PartName="/ppt/slides/slide202.xml" ContentType="application/vnd.openxmlformats-officedocument.presentationml.slide+xml"/>
  <Override PartName="/ppt/slides/slide166.xml" ContentType="application/vnd.openxmlformats-officedocument.presentationml.slide+xml"/>
  <Override PartName="/ppt/slides/slide239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50.xml" ContentType="application/vnd.openxmlformats-officedocument.presentationml.slide+xml"/>
  <Override PartName="/ppt/slides/slide234.xml" ContentType="application/vnd.openxmlformats-officedocument.presentationml.slide+xml"/>
  <Override PartName="/ppt/slides/slide41.xml" ContentType="application/vnd.openxmlformats-officedocument.presentationml.slide+xml"/>
  <Override PartName="/ppt/slides/slide244.xml" ContentType="application/vnd.openxmlformats-officedocument.presentationml.slide+xml"/>
  <Override PartName="/ppt/slides/slide51.xml" ContentType="application/vnd.openxmlformats-officedocument.presentationml.slide+xml"/>
  <Override PartName="/ppt/slides/slide201.xml" ContentType="application/vnd.openxmlformats-officedocument.presentationml.slide+xml"/>
  <Override PartName="/ppt/slides/slide199.xml" ContentType="application/vnd.openxmlformats-officedocument.presentationml.slide+xml"/>
  <Override PartName="/ppt/slides/slide235.xml" ContentType="application/vnd.openxmlformats-officedocument.presentationml.slide+xml"/>
  <Override PartName="/ppt/slides/slide42.xml" ContentType="application/vnd.openxmlformats-officedocument.presentationml.slide+xml"/>
  <Override PartName="/ppt/slides/slide245.xml" ContentType="application/vnd.openxmlformats-officedocument.presentationml.slide+xml"/>
  <Override PartName="/ppt/slides/slide52.xml" ContentType="application/vnd.openxmlformats-officedocument.presentationml.slide+xml"/>
  <Override PartName="/ppt/slides/slide246.xml" ContentType="application/vnd.openxmlformats-officedocument.presentationml.slide+xml"/>
  <Override PartName="/ppt/slides/slide53.xml" ContentType="application/vnd.openxmlformats-officedocument.presentationml.slide+xml"/>
  <Override PartName="/ppt/slides/slide210.xml" ContentType="application/vnd.openxmlformats-officedocument.presentationml.slide+xml"/>
  <Override PartName="/ppt/slides/slide247.xml" ContentType="application/vnd.openxmlformats-officedocument.presentationml.slide+xml"/>
  <Override PartName="/ppt/slides/slide54.xml" ContentType="application/vnd.openxmlformats-officedocument.presentationml.slide+xml"/>
  <Override PartName="/ppt/slides/slide100.xml" ContentType="application/vnd.openxmlformats-officedocument.presentationml.slide+xml"/>
  <Override PartName="/ppt/slides/slide211.xml" ContentType="application/vnd.openxmlformats-officedocument.presentationml.slide+xml"/>
  <Override PartName="/ppt/slides/slide248.xml" ContentType="application/vnd.openxmlformats-officedocument.presentationml.slide+xml"/>
  <Override PartName="/ppt/slides/slide55.xml" ContentType="application/vnd.openxmlformats-officedocument.presentationml.slide+xml"/>
  <Override PartName="/ppt/slides/slide101.xml" ContentType="application/vnd.openxmlformats-officedocument.presentationml.slide+xml"/>
  <Override PartName="/ppt/slides/slide208.xml" ContentType="application/vnd.openxmlformats-officedocument.presentationml.slide+xml"/>
  <Override PartName="/ppt/slides/slide250.xml" ContentType="application/vnd.openxmlformats-officedocument.presentationml.slide+xml"/>
  <Override PartName="/ppt/slides/slide149.xml" ContentType="application/vnd.openxmlformats-officedocument.presentationml.slide+xml"/>
  <Override PartName="/ppt/slides/slide212.xml" ContentType="application/vnd.openxmlformats-officedocument.presentationml.slide+xml"/>
  <Override PartName="/ppt/slides/slide249.xml" ContentType="application/vnd.openxmlformats-officedocument.presentationml.slide+xml"/>
  <Override PartName="/ppt/slides/slide56.xml" ContentType="application/vnd.openxmlformats-officedocument.presentationml.slide+xml"/>
  <Override PartName="/ppt/slides/slide198.xml" ContentType="application/vnd.openxmlformats-officedocument.presentationml.slide+xml"/>
  <Override PartName="/ppt/slides/slide200.xml" ContentType="application/vnd.openxmlformats-officedocument.presentationml.slide+xml"/>
  <Override PartName="/ppt/slides/slide164.xml" ContentType="application/vnd.openxmlformats-officedocument.presentationml.slide+xml"/>
  <Override PartName="/ppt/slides/slide237.xml" ContentType="application/vnd.openxmlformats-officedocument.presentationml.slide+xml"/>
  <Override PartName="/ppt/slides/slide44.xml" ContentType="application/vnd.openxmlformats-officedocument.presentationml.slide+xml"/>
  <Override PartName="/ppt/slides/slide236.xml" ContentType="application/vnd.openxmlformats-officedocument.presentationml.slide+xml"/>
  <Override PartName="/ppt/slides/slide43.xml" ContentType="application/vnd.openxmlformats-officedocument.presentationml.slide+xml"/>
  <Override PartName="/ppt/slides/slide189.xml" ContentType="application/vnd.openxmlformats-officedocument.presentationml.slide+xml"/>
  <Override PartName="/ppt/slides/slide225.xml" ContentType="application/vnd.openxmlformats-officedocument.presentationml.slide+xml"/>
  <Override PartName="/ppt/slides/slide32.xml" ContentType="application/vnd.openxmlformats-officedocument.presentationml.slide+xml"/>
  <Override PartName="/ppt/slides/slide188.xml" ContentType="application/vnd.openxmlformats-officedocument.presentationml.slide+xml"/>
  <Override PartName="/ppt/slides/slide224.xml" ContentType="application/vnd.openxmlformats-officedocument.presentationml.slide+xml"/>
  <Override PartName="/ppt/slides/slide31.xml" ContentType="application/vnd.openxmlformats-officedocument.presentationml.slide+xml"/>
  <Override PartName="/ppt/slides/slide233.xml" ContentType="application/vnd.openxmlformats-officedocument.presentationml.slide+xml"/>
  <Override PartName="/ppt/slides/slide40.xml" ContentType="application/vnd.openxmlformats-officedocument.presentationml.slide+xml"/>
  <Override PartName="/ppt/slides/slide232.xml" ContentType="application/vnd.openxmlformats-officedocument.presentationml.slide+xml"/>
  <Override PartName="/ppt/slides/slide231.xml" ContentType="application/vnd.openxmlformats-officedocument.presentationml.slide+xml"/>
  <Override PartName="/ppt/slides/slide229.xml" ContentType="application/vnd.openxmlformats-officedocument.presentationml.slide+xml"/>
  <Override PartName="/ppt/slides/slide36.xml" ContentType="application/vnd.openxmlformats-officedocument.presentationml.slide+xml"/>
  <Override PartName="/ppt/slides/slide230.xml" ContentType="application/vnd.openxmlformats-officedocument.presentationml.slide+xml"/>
  <Override PartName="/ppt/slides/slide197.xml" ContentType="application/vnd.openxmlformats-officedocument.presentationml.slide+xml"/>
  <Override PartName="/ppt/slides/slide129.xml" ContentType="application/vnd.openxmlformats-officedocument.presentationml.slide+xml"/>
  <Override PartName="/ppt/slides/slide228.xml" ContentType="application/vnd.openxmlformats-officedocument.presentationml.slide+xml"/>
  <Override PartName="/ppt/slides/slide35.xml" ContentType="application/vnd.openxmlformats-officedocument.presentationml.slide+xml"/>
  <Override PartName="/ppt/slides/slide227.xml" ContentType="application/vnd.openxmlformats-officedocument.presentationml.slide+xml"/>
  <Override PartName="/ppt/slides/slide34.xml" ContentType="application/vnd.openxmlformats-officedocument.presentationml.slide+xml"/>
  <Override PartName="/ppt/slides/slide226.xml" ContentType="application/vnd.openxmlformats-officedocument.presentationml.slide+xml"/>
  <Override PartName="/ppt/slides/slide33.xml" ContentType="application/vnd.openxmlformats-officedocument.presentationml.slide+xml"/>
  <Override PartName="/ppt/slides/slide223.xml" ContentType="application/vnd.openxmlformats-officedocument.presentationml.slide+xml"/>
  <Override PartName="/ppt/slides/slide222.xml" ContentType="application/vnd.openxmlformats-officedocument.presentationml.slide+xml"/>
  <Override PartName="/ppt/slides/slide163.xml" ContentType="application/vnd.openxmlformats-officedocument.presentationml.slide+xml"/>
  <Override PartName="/ppt/slides/slide162.xml" ContentType="application/vnd.openxmlformats-officedocument.presentationml.slide+xml"/>
  <Override PartName="/ppt/slides/slide161.xml" ContentType="application/vnd.openxmlformats-officedocument.presentationml.slide+xml"/>
  <Override PartName="/ppt/slides/slide160.xml" ContentType="application/vnd.openxmlformats-officedocument.presentationml.slide+xml"/>
  <Override PartName="/ppt/slides/slide159.xml" ContentType="application/vnd.openxmlformats-officedocument.presentationml.slide+xml"/>
  <Override PartName="/ppt/slides/slide158.xml" ContentType="application/vnd.openxmlformats-officedocument.presentationml.slide+xml"/>
  <Override PartName="/ppt/slides/slide157.xml" ContentType="application/vnd.openxmlformats-officedocument.presentationml.slide+xml"/>
  <Override PartName="/ppt/slides/slide156.xml" ContentType="application/vnd.openxmlformats-officedocument.presentationml.slide+xml"/>
  <Override PartName="/ppt/slides/slide155.xml" ContentType="application/vnd.openxmlformats-officedocument.presentationml.slide+xml"/>
  <Override PartName="/ppt/slides/slide154.xml" ContentType="application/vnd.openxmlformats-officedocument.presentationml.slide+xml"/>
  <Override PartName="/ppt/slides/slide153.xml" ContentType="application/vnd.openxmlformats-officedocument.presentationml.slide+xml"/>
  <Override PartName="/ppt/slides/slide152.xml" ContentType="application/vnd.openxmlformats-officedocument.presentationml.slide+xml"/>
  <Override PartName="/ppt/slides/slide151.xml" ContentType="application/vnd.openxmlformats-officedocument.presentationml.slide+xml"/>
  <Override PartName="/ppt/slides/slide150.xml" ContentType="application/vnd.openxmlformats-officedocument.presentationml.slide+xml"/>
  <Override PartName="/ppt/slides/slide39.xml" ContentType="application/vnd.openxmlformats-officedocument.presentationml.slide+xml"/>
  <Override PartName="/ppt/slides/slide148.xml" ContentType="application/vnd.openxmlformats-officedocument.presentationml.slide+xml"/>
  <Override PartName="/ppt/slides/slide147.xml" ContentType="application/vnd.openxmlformats-officedocument.presentationml.slide+xml"/>
  <Override PartName="/ppt/slides/slide146.xml" ContentType="application/vnd.openxmlformats-officedocument.presentationml.slide+xml"/>
  <Override PartName="/ppt/slides/slide145.xml" ContentType="application/vnd.openxmlformats-officedocument.presentationml.slide+xml"/>
  <Override PartName="/ppt/slides/slide144.xml" ContentType="application/vnd.openxmlformats-officedocument.presentationml.slide+xml"/>
  <Override PartName="/ppt/slides/slide143.xml" ContentType="application/vnd.openxmlformats-officedocument.presentationml.slide+xml"/>
  <Override PartName="/ppt/slides/slide142.xml" ContentType="application/vnd.openxmlformats-officedocument.presentationml.slide+xml"/>
  <Override PartName="/ppt/slides/slide141.xml" ContentType="application/vnd.openxmlformats-officedocument.presentationml.slide+xml"/>
  <Override PartName="/ppt/slides/slide140.xml" ContentType="application/vnd.openxmlformats-officedocument.presentationml.slide+xml"/>
  <Override PartName="/ppt/slides/slide138.xml" ContentType="application/vnd.openxmlformats-officedocument.presentationml.slide+xml"/>
  <Override PartName="/ppt/slides/slide137.xml" ContentType="application/vnd.openxmlformats-officedocument.presentationml.slide+xml"/>
  <Override PartName="/ppt/slides/slide136.xml" ContentType="application/vnd.openxmlformats-officedocument.presentationml.slide+xml"/>
  <Override PartName="/ppt/slides/slide135.xml" ContentType="application/vnd.openxmlformats-officedocument.presentationml.slide+xml"/>
  <Override PartName="/ppt/slides/slide134.xml" ContentType="application/vnd.openxmlformats-officedocument.presentationml.slide+xml"/>
  <Override PartName="/ppt/slides/slide133.xml" ContentType="application/vnd.openxmlformats-officedocument.presentationml.slide+xml"/>
  <Override PartName="/ppt/slides/slide132.xml" ContentType="application/vnd.openxmlformats-officedocument.presentationml.slide+xml"/>
  <Override PartName="/ppt/slides/slide131.xml" ContentType="application/vnd.openxmlformats-officedocument.presentationml.slide+xml"/>
  <Override PartName="/ppt/slides/slide130.xml" ContentType="application/vnd.openxmlformats-officedocument.presentationml.slide+xml"/>
  <Override PartName="/ppt/slides/slide196.xml" ContentType="application/vnd.openxmlformats-officedocument.presentationml.slide+xml"/>
  <Override PartName="/ppt/slides/slide128.xml" ContentType="application/vnd.openxmlformats-officedocument.presentationml.slide+xml"/>
  <Override PartName="/ppt/slides/slide102.xml" ContentType="application/vnd.openxmlformats-officedocument.presentationml.slide+xml"/>
  <Override PartName="/ppt/slides/slide170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4" r:id="rId41"/>
    <p:sldId id="285" r:id="rId42"/>
    <p:sldId id="286" r:id="rId43"/>
    <p:sldId id="287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  <p:sldId id="296" r:id="rId53"/>
    <p:sldId id="297" r:id="rId54"/>
    <p:sldId id="298" r:id="rId55"/>
    <p:sldId id="299" r:id="rId56"/>
    <p:sldId id="300" r:id="rId57"/>
    <p:sldId id="301" r:id="rId58"/>
    <p:sldId id="302" r:id="rId59"/>
    <p:sldId id="303" r:id="rId60"/>
    <p:sldId id="304" r:id="rId61"/>
    <p:sldId id="305" r:id="rId62"/>
    <p:sldId id="306" r:id="rId63"/>
    <p:sldId id="307" r:id="rId64"/>
    <p:sldId id="308" r:id="rId65"/>
    <p:sldId id="309" r:id="rId66"/>
    <p:sldId id="310" r:id="rId67"/>
    <p:sldId id="311" r:id="rId68"/>
    <p:sldId id="312" r:id="rId69"/>
    <p:sldId id="313" r:id="rId70"/>
    <p:sldId id="314" r:id="rId71"/>
    <p:sldId id="315" r:id="rId72"/>
    <p:sldId id="316" r:id="rId73"/>
    <p:sldId id="317" r:id="rId74"/>
    <p:sldId id="318" r:id="rId75"/>
    <p:sldId id="319" r:id="rId76"/>
    <p:sldId id="320" r:id="rId77"/>
    <p:sldId id="321" r:id="rId78"/>
    <p:sldId id="322" r:id="rId79"/>
    <p:sldId id="323" r:id="rId80"/>
    <p:sldId id="324" r:id="rId81"/>
    <p:sldId id="325" r:id="rId82"/>
    <p:sldId id="326" r:id="rId83"/>
    <p:sldId id="327" r:id="rId84"/>
    <p:sldId id="328" r:id="rId85"/>
    <p:sldId id="329" r:id="rId86"/>
    <p:sldId id="330" r:id="rId87"/>
    <p:sldId id="331" r:id="rId88"/>
    <p:sldId id="332" r:id="rId89"/>
    <p:sldId id="333" r:id="rId90"/>
    <p:sldId id="334" r:id="rId91"/>
    <p:sldId id="335" r:id="rId92"/>
    <p:sldId id="336" r:id="rId93"/>
    <p:sldId id="337" r:id="rId94"/>
    <p:sldId id="338" r:id="rId95"/>
    <p:sldId id="339" r:id="rId96"/>
    <p:sldId id="340" r:id="rId97"/>
    <p:sldId id="341" r:id="rId98"/>
    <p:sldId id="342" r:id="rId99"/>
    <p:sldId id="343" r:id="rId100"/>
    <p:sldId id="344" r:id="rId101"/>
    <p:sldId id="345" r:id="rId102"/>
    <p:sldId id="346" r:id="rId103"/>
    <p:sldId id="347" r:id="rId104"/>
    <p:sldId id="348" r:id="rId105"/>
    <p:sldId id="349" r:id="rId106"/>
    <p:sldId id="350" r:id="rId107"/>
    <p:sldId id="351" r:id="rId108"/>
    <p:sldId id="352" r:id="rId109"/>
    <p:sldId id="353" r:id="rId110"/>
    <p:sldId id="354" r:id="rId111"/>
    <p:sldId id="355" r:id="rId112"/>
    <p:sldId id="356" r:id="rId113"/>
    <p:sldId id="357" r:id="rId114"/>
    <p:sldId id="358" r:id="rId115"/>
    <p:sldId id="359" r:id="rId116"/>
    <p:sldId id="360" r:id="rId117"/>
    <p:sldId id="361" r:id="rId118"/>
    <p:sldId id="362" r:id="rId119"/>
    <p:sldId id="363" r:id="rId120"/>
    <p:sldId id="364" r:id="rId121"/>
    <p:sldId id="365" r:id="rId122"/>
    <p:sldId id="366" r:id="rId123"/>
    <p:sldId id="367" r:id="rId124"/>
    <p:sldId id="368" r:id="rId125"/>
    <p:sldId id="369" r:id="rId126"/>
    <p:sldId id="370" r:id="rId127"/>
    <p:sldId id="371" r:id="rId128"/>
    <p:sldId id="372" r:id="rId129"/>
    <p:sldId id="373" r:id="rId130"/>
    <p:sldId id="374" r:id="rId131"/>
    <p:sldId id="375" r:id="rId132"/>
    <p:sldId id="376" r:id="rId133"/>
    <p:sldId id="377" r:id="rId134"/>
    <p:sldId id="378" r:id="rId135"/>
    <p:sldId id="379" r:id="rId136"/>
    <p:sldId id="380" r:id="rId137"/>
    <p:sldId id="381" r:id="rId138"/>
    <p:sldId id="382" r:id="rId139"/>
    <p:sldId id="383" r:id="rId140"/>
    <p:sldId id="384" r:id="rId141"/>
    <p:sldId id="385" r:id="rId142"/>
    <p:sldId id="386" r:id="rId143"/>
    <p:sldId id="387" r:id="rId144"/>
    <p:sldId id="388" r:id="rId145"/>
    <p:sldId id="389" r:id="rId146"/>
    <p:sldId id="390" r:id="rId147"/>
    <p:sldId id="391" r:id="rId148"/>
    <p:sldId id="392" r:id="rId149"/>
    <p:sldId id="393" r:id="rId150"/>
    <p:sldId id="394" r:id="rId151"/>
    <p:sldId id="395" r:id="rId152"/>
    <p:sldId id="396" r:id="rId153"/>
    <p:sldId id="397" r:id="rId154"/>
    <p:sldId id="398" r:id="rId155"/>
    <p:sldId id="399" r:id="rId156"/>
    <p:sldId id="400" r:id="rId157"/>
    <p:sldId id="401" r:id="rId158"/>
    <p:sldId id="402" r:id="rId159"/>
    <p:sldId id="403" r:id="rId160"/>
    <p:sldId id="404" r:id="rId161"/>
    <p:sldId id="405" r:id="rId162"/>
    <p:sldId id="406" r:id="rId163"/>
    <p:sldId id="407" r:id="rId164"/>
    <p:sldId id="408" r:id="rId165"/>
    <p:sldId id="409" r:id="rId166"/>
    <p:sldId id="410" r:id="rId167"/>
    <p:sldId id="411" r:id="rId168"/>
    <p:sldId id="412" r:id="rId169"/>
    <p:sldId id="413" r:id="rId170"/>
    <p:sldId id="414" r:id="rId171"/>
    <p:sldId id="415" r:id="rId172"/>
    <p:sldId id="416" r:id="rId173"/>
    <p:sldId id="417" r:id="rId174"/>
    <p:sldId id="418" r:id="rId175"/>
    <p:sldId id="419" r:id="rId176"/>
    <p:sldId id="420" r:id="rId177"/>
    <p:sldId id="421" r:id="rId178"/>
    <p:sldId id="422" r:id="rId179"/>
    <p:sldId id="423" r:id="rId180"/>
    <p:sldId id="424" r:id="rId181"/>
    <p:sldId id="425" r:id="rId182"/>
    <p:sldId id="426" r:id="rId183"/>
    <p:sldId id="427" r:id="rId184"/>
    <p:sldId id="428" r:id="rId185"/>
    <p:sldId id="429" r:id="rId186"/>
    <p:sldId id="430" r:id="rId187"/>
    <p:sldId id="431" r:id="rId188"/>
    <p:sldId id="432" r:id="rId189"/>
    <p:sldId id="433" r:id="rId190"/>
    <p:sldId id="434" r:id="rId191"/>
    <p:sldId id="435" r:id="rId192"/>
    <p:sldId id="436" r:id="rId193"/>
    <p:sldId id="437" r:id="rId194"/>
    <p:sldId id="438" r:id="rId195"/>
    <p:sldId id="439" r:id="rId196"/>
    <p:sldId id="440" r:id="rId197"/>
    <p:sldId id="441" r:id="rId198"/>
    <p:sldId id="442" r:id="rId199"/>
    <p:sldId id="443" r:id="rId200"/>
    <p:sldId id="444" r:id="rId201"/>
    <p:sldId id="445" r:id="rId202"/>
    <p:sldId id="446" r:id="rId203"/>
    <p:sldId id="447" r:id="rId204"/>
    <p:sldId id="448" r:id="rId205"/>
    <p:sldId id="449" r:id="rId206"/>
    <p:sldId id="450" r:id="rId207"/>
    <p:sldId id="451" r:id="rId208"/>
    <p:sldId id="452" r:id="rId209"/>
    <p:sldId id="453" r:id="rId210"/>
    <p:sldId id="454" r:id="rId211"/>
    <p:sldId id="455" r:id="rId212"/>
    <p:sldId id="456" r:id="rId213"/>
    <p:sldId id="457" r:id="rId214"/>
    <p:sldId id="458" r:id="rId215"/>
    <p:sldId id="459" r:id="rId216"/>
    <p:sldId id="460" r:id="rId217"/>
    <p:sldId id="461" r:id="rId218"/>
    <p:sldId id="462" r:id="rId219"/>
    <p:sldId id="463" r:id="rId220"/>
    <p:sldId id="464" r:id="rId221"/>
    <p:sldId id="465" r:id="rId222"/>
    <p:sldId id="466" r:id="rId223"/>
    <p:sldId id="467" r:id="rId224"/>
    <p:sldId id="468" r:id="rId225"/>
    <p:sldId id="469" r:id="rId226"/>
    <p:sldId id="470" r:id="rId227"/>
    <p:sldId id="471" r:id="rId228"/>
    <p:sldId id="472" r:id="rId229"/>
    <p:sldId id="473" r:id="rId230"/>
    <p:sldId id="474" r:id="rId231"/>
    <p:sldId id="475" r:id="rId232"/>
    <p:sldId id="476" r:id="rId233"/>
    <p:sldId id="477" r:id="rId234"/>
    <p:sldId id="478" r:id="rId235"/>
    <p:sldId id="479" r:id="rId236"/>
    <p:sldId id="480" r:id="rId237"/>
    <p:sldId id="481" r:id="rId238"/>
    <p:sldId id="482" r:id="rId239"/>
    <p:sldId id="483" r:id="rId240"/>
    <p:sldId id="484" r:id="rId241"/>
    <p:sldId id="485" r:id="rId242"/>
    <p:sldId id="486" r:id="rId243"/>
    <p:sldId id="487" r:id="rId244"/>
    <p:sldId id="488" r:id="rId245"/>
    <p:sldId id="489" r:id="rId246"/>
    <p:sldId id="490" r:id="rId247"/>
    <p:sldId id="491" r:id="rId248"/>
    <p:sldId id="492" r:id="rId249"/>
    <p:sldId id="493" r:id="rId250"/>
    <p:sldId id="494" r:id="rId251"/>
    <p:sldId id="495" r:id="rId252"/>
    <p:sldId id="496" r:id="rId253"/>
    <p:sldId id="497" r:id="rId254"/>
    <p:sldId id="498" r:id="rId255"/>
    <p:sldId id="499" r:id="rId256"/>
    <p:sldId id="500" r:id="rId257"/>
    <p:sldId id="501" r:id="rId258"/>
    <p:sldId id="502" r:id="rId259"/>
    <p:sldId id="503" r:id="rId260"/>
    <p:sldId id="504" r:id="rId261"/>
    <p:sldId id="505" r:id="rId262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slide" Target="slides/slide12.xml"/><Relationship Id="rId25" Type="http://schemas.openxmlformats.org/officeDocument/2006/relationships/slide" Target="slides/slide13.xml"/><Relationship Id="rId26" Type="http://schemas.openxmlformats.org/officeDocument/2006/relationships/slide" Target="slides/slide14.xml"/><Relationship Id="rId27" Type="http://schemas.openxmlformats.org/officeDocument/2006/relationships/slide" Target="slides/slide15.xml"/><Relationship Id="rId28" Type="http://schemas.openxmlformats.org/officeDocument/2006/relationships/slide" Target="slides/slide16.xml"/><Relationship Id="rId29" Type="http://schemas.openxmlformats.org/officeDocument/2006/relationships/slide" Target="slides/slide17.xml"/><Relationship Id="rId30" Type="http://schemas.openxmlformats.org/officeDocument/2006/relationships/slide" Target="slides/slide18.xml"/><Relationship Id="rId31" Type="http://schemas.openxmlformats.org/officeDocument/2006/relationships/slide" Target="slides/slide19.xml"/><Relationship Id="rId32" Type="http://schemas.openxmlformats.org/officeDocument/2006/relationships/slide" Target="slides/slide20.xml"/><Relationship Id="rId33" Type="http://schemas.openxmlformats.org/officeDocument/2006/relationships/slide" Target="slides/slide21.xml"/><Relationship Id="rId34" Type="http://schemas.openxmlformats.org/officeDocument/2006/relationships/slide" Target="slides/slide22.xml"/><Relationship Id="rId35" Type="http://schemas.openxmlformats.org/officeDocument/2006/relationships/slide" Target="slides/slide23.xml"/><Relationship Id="rId36" Type="http://schemas.openxmlformats.org/officeDocument/2006/relationships/slide" Target="slides/slide24.xml"/><Relationship Id="rId37" Type="http://schemas.openxmlformats.org/officeDocument/2006/relationships/slide" Target="slides/slide25.xml"/><Relationship Id="rId38" Type="http://schemas.openxmlformats.org/officeDocument/2006/relationships/slide" Target="slides/slide26.xml"/><Relationship Id="rId39" Type="http://schemas.openxmlformats.org/officeDocument/2006/relationships/slide" Target="slides/slide27.xml"/><Relationship Id="rId40" Type="http://schemas.openxmlformats.org/officeDocument/2006/relationships/slide" Target="slides/slide28.xml"/><Relationship Id="rId41" Type="http://schemas.openxmlformats.org/officeDocument/2006/relationships/slide" Target="slides/slide29.xml"/><Relationship Id="rId42" Type="http://schemas.openxmlformats.org/officeDocument/2006/relationships/slide" Target="slides/slide30.xml"/><Relationship Id="rId43" Type="http://schemas.openxmlformats.org/officeDocument/2006/relationships/slide" Target="slides/slide31.xml"/><Relationship Id="rId44" Type="http://schemas.openxmlformats.org/officeDocument/2006/relationships/slide" Target="slides/slide32.xml"/><Relationship Id="rId45" Type="http://schemas.openxmlformats.org/officeDocument/2006/relationships/slide" Target="slides/slide33.xml"/><Relationship Id="rId46" Type="http://schemas.openxmlformats.org/officeDocument/2006/relationships/slide" Target="slides/slide34.xml"/><Relationship Id="rId47" Type="http://schemas.openxmlformats.org/officeDocument/2006/relationships/slide" Target="slides/slide35.xml"/><Relationship Id="rId48" Type="http://schemas.openxmlformats.org/officeDocument/2006/relationships/slide" Target="slides/slide36.xml"/><Relationship Id="rId49" Type="http://schemas.openxmlformats.org/officeDocument/2006/relationships/slide" Target="slides/slide37.xml"/><Relationship Id="rId50" Type="http://schemas.openxmlformats.org/officeDocument/2006/relationships/slide" Target="slides/slide38.xml"/><Relationship Id="rId51" Type="http://schemas.openxmlformats.org/officeDocument/2006/relationships/slide" Target="slides/slide39.xml"/><Relationship Id="rId52" Type="http://schemas.openxmlformats.org/officeDocument/2006/relationships/slide" Target="slides/slide40.xml"/><Relationship Id="rId53" Type="http://schemas.openxmlformats.org/officeDocument/2006/relationships/slide" Target="slides/slide41.xml"/><Relationship Id="rId54" Type="http://schemas.openxmlformats.org/officeDocument/2006/relationships/slide" Target="slides/slide42.xml"/><Relationship Id="rId55" Type="http://schemas.openxmlformats.org/officeDocument/2006/relationships/slide" Target="slides/slide43.xml"/><Relationship Id="rId56" Type="http://schemas.openxmlformats.org/officeDocument/2006/relationships/slide" Target="slides/slide44.xml"/><Relationship Id="rId57" Type="http://schemas.openxmlformats.org/officeDocument/2006/relationships/slide" Target="slides/slide45.xml"/><Relationship Id="rId58" Type="http://schemas.openxmlformats.org/officeDocument/2006/relationships/slide" Target="slides/slide46.xml"/><Relationship Id="rId59" Type="http://schemas.openxmlformats.org/officeDocument/2006/relationships/slide" Target="slides/slide47.xml"/><Relationship Id="rId60" Type="http://schemas.openxmlformats.org/officeDocument/2006/relationships/slide" Target="slides/slide48.xml"/><Relationship Id="rId61" Type="http://schemas.openxmlformats.org/officeDocument/2006/relationships/slide" Target="slides/slide49.xml"/><Relationship Id="rId62" Type="http://schemas.openxmlformats.org/officeDocument/2006/relationships/slide" Target="slides/slide50.xml"/><Relationship Id="rId63" Type="http://schemas.openxmlformats.org/officeDocument/2006/relationships/slide" Target="slides/slide51.xml"/><Relationship Id="rId64" Type="http://schemas.openxmlformats.org/officeDocument/2006/relationships/slide" Target="slides/slide52.xml"/><Relationship Id="rId65" Type="http://schemas.openxmlformats.org/officeDocument/2006/relationships/slide" Target="slides/slide53.xml"/><Relationship Id="rId66" Type="http://schemas.openxmlformats.org/officeDocument/2006/relationships/slide" Target="slides/slide54.xml"/><Relationship Id="rId67" Type="http://schemas.openxmlformats.org/officeDocument/2006/relationships/slide" Target="slides/slide55.xml"/><Relationship Id="rId68" Type="http://schemas.openxmlformats.org/officeDocument/2006/relationships/slide" Target="slides/slide56.xml"/><Relationship Id="rId69" Type="http://schemas.openxmlformats.org/officeDocument/2006/relationships/slide" Target="slides/slide57.xml"/><Relationship Id="rId70" Type="http://schemas.openxmlformats.org/officeDocument/2006/relationships/slide" Target="slides/slide58.xml"/><Relationship Id="rId71" Type="http://schemas.openxmlformats.org/officeDocument/2006/relationships/slide" Target="slides/slide59.xml"/><Relationship Id="rId72" Type="http://schemas.openxmlformats.org/officeDocument/2006/relationships/slide" Target="slides/slide60.xml"/><Relationship Id="rId73" Type="http://schemas.openxmlformats.org/officeDocument/2006/relationships/slide" Target="slides/slide61.xml"/><Relationship Id="rId74" Type="http://schemas.openxmlformats.org/officeDocument/2006/relationships/slide" Target="slides/slide62.xml"/><Relationship Id="rId75" Type="http://schemas.openxmlformats.org/officeDocument/2006/relationships/slide" Target="slides/slide63.xml"/><Relationship Id="rId76" Type="http://schemas.openxmlformats.org/officeDocument/2006/relationships/slide" Target="slides/slide64.xml"/><Relationship Id="rId77" Type="http://schemas.openxmlformats.org/officeDocument/2006/relationships/slide" Target="slides/slide65.xml"/><Relationship Id="rId78" Type="http://schemas.openxmlformats.org/officeDocument/2006/relationships/slide" Target="slides/slide66.xml"/><Relationship Id="rId79" Type="http://schemas.openxmlformats.org/officeDocument/2006/relationships/slide" Target="slides/slide67.xml"/><Relationship Id="rId80" Type="http://schemas.openxmlformats.org/officeDocument/2006/relationships/slide" Target="slides/slide68.xml"/><Relationship Id="rId81" Type="http://schemas.openxmlformats.org/officeDocument/2006/relationships/slide" Target="slides/slide69.xml"/><Relationship Id="rId82" Type="http://schemas.openxmlformats.org/officeDocument/2006/relationships/slide" Target="slides/slide70.xml"/><Relationship Id="rId83" Type="http://schemas.openxmlformats.org/officeDocument/2006/relationships/slide" Target="slides/slide71.xml"/><Relationship Id="rId84" Type="http://schemas.openxmlformats.org/officeDocument/2006/relationships/slide" Target="slides/slide72.xml"/><Relationship Id="rId85" Type="http://schemas.openxmlformats.org/officeDocument/2006/relationships/slide" Target="slides/slide73.xml"/><Relationship Id="rId86" Type="http://schemas.openxmlformats.org/officeDocument/2006/relationships/slide" Target="slides/slide74.xml"/><Relationship Id="rId87" Type="http://schemas.openxmlformats.org/officeDocument/2006/relationships/slide" Target="slides/slide75.xml"/><Relationship Id="rId88" Type="http://schemas.openxmlformats.org/officeDocument/2006/relationships/slide" Target="slides/slide76.xml"/><Relationship Id="rId89" Type="http://schemas.openxmlformats.org/officeDocument/2006/relationships/slide" Target="slides/slide77.xml"/><Relationship Id="rId90" Type="http://schemas.openxmlformats.org/officeDocument/2006/relationships/slide" Target="slides/slide78.xml"/><Relationship Id="rId91" Type="http://schemas.openxmlformats.org/officeDocument/2006/relationships/slide" Target="slides/slide79.xml"/><Relationship Id="rId92" Type="http://schemas.openxmlformats.org/officeDocument/2006/relationships/slide" Target="slides/slide80.xml"/><Relationship Id="rId93" Type="http://schemas.openxmlformats.org/officeDocument/2006/relationships/slide" Target="slides/slide81.xml"/><Relationship Id="rId94" Type="http://schemas.openxmlformats.org/officeDocument/2006/relationships/slide" Target="slides/slide82.xml"/><Relationship Id="rId95" Type="http://schemas.openxmlformats.org/officeDocument/2006/relationships/slide" Target="slides/slide83.xml"/><Relationship Id="rId96" Type="http://schemas.openxmlformats.org/officeDocument/2006/relationships/slide" Target="slides/slide84.xml"/><Relationship Id="rId97" Type="http://schemas.openxmlformats.org/officeDocument/2006/relationships/slide" Target="slides/slide85.xml"/><Relationship Id="rId98" Type="http://schemas.openxmlformats.org/officeDocument/2006/relationships/slide" Target="slides/slide86.xml"/><Relationship Id="rId99" Type="http://schemas.openxmlformats.org/officeDocument/2006/relationships/slide" Target="slides/slide87.xml"/><Relationship Id="rId100" Type="http://schemas.openxmlformats.org/officeDocument/2006/relationships/slide" Target="slides/slide88.xml"/><Relationship Id="rId101" Type="http://schemas.openxmlformats.org/officeDocument/2006/relationships/slide" Target="slides/slide89.xml"/><Relationship Id="rId102" Type="http://schemas.openxmlformats.org/officeDocument/2006/relationships/slide" Target="slides/slide90.xml"/><Relationship Id="rId103" Type="http://schemas.openxmlformats.org/officeDocument/2006/relationships/slide" Target="slides/slide91.xml"/><Relationship Id="rId104" Type="http://schemas.openxmlformats.org/officeDocument/2006/relationships/slide" Target="slides/slide92.xml"/><Relationship Id="rId105" Type="http://schemas.openxmlformats.org/officeDocument/2006/relationships/slide" Target="slides/slide93.xml"/><Relationship Id="rId106" Type="http://schemas.openxmlformats.org/officeDocument/2006/relationships/slide" Target="slides/slide94.xml"/><Relationship Id="rId107" Type="http://schemas.openxmlformats.org/officeDocument/2006/relationships/slide" Target="slides/slide95.xml"/><Relationship Id="rId108" Type="http://schemas.openxmlformats.org/officeDocument/2006/relationships/slide" Target="slides/slide96.xml"/><Relationship Id="rId109" Type="http://schemas.openxmlformats.org/officeDocument/2006/relationships/slide" Target="slides/slide97.xml"/><Relationship Id="rId110" Type="http://schemas.openxmlformats.org/officeDocument/2006/relationships/slide" Target="slides/slide98.xml"/><Relationship Id="rId111" Type="http://schemas.openxmlformats.org/officeDocument/2006/relationships/slide" Target="slides/slide99.xml"/><Relationship Id="rId112" Type="http://schemas.openxmlformats.org/officeDocument/2006/relationships/slide" Target="slides/slide100.xml"/><Relationship Id="rId113" Type="http://schemas.openxmlformats.org/officeDocument/2006/relationships/slide" Target="slides/slide101.xml"/><Relationship Id="rId114" Type="http://schemas.openxmlformats.org/officeDocument/2006/relationships/slide" Target="slides/slide102.xml"/><Relationship Id="rId115" Type="http://schemas.openxmlformats.org/officeDocument/2006/relationships/slide" Target="slides/slide103.xml"/><Relationship Id="rId116" Type="http://schemas.openxmlformats.org/officeDocument/2006/relationships/slide" Target="slides/slide104.xml"/><Relationship Id="rId117" Type="http://schemas.openxmlformats.org/officeDocument/2006/relationships/slide" Target="slides/slide105.xml"/><Relationship Id="rId118" Type="http://schemas.openxmlformats.org/officeDocument/2006/relationships/slide" Target="slides/slide106.xml"/><Relationship Id="rId119" Type="http://schemas.openxmlformats.org/officeDocument/2006/relationships/slide" Target="slides/slide107.xml"/><Relationship Id="rId120" Type="http://schemas.openxmlformats.org/officeDocument/2006/relationships/slide" Target="slides/slide108.xml"/><Relationship Id="rId121" Type="http://schemas.openxmlformats.org/officeDocument/2006/relationships/slide" Target="slides/slide109.xml"/><Relationship Id="rId122" Type="http://schemas.openxmlformats.org/officeDocument/2006/relationships/slide" Target="slides/slide110.xml"/><Relationship Id="rId123" Type="http://schemas.openxmlformats.org/officeDocument/2006/relationships/slide" Target="slides/slide111.xml"/><Relationship Id="rId124" Type="http://schemas.openxmlformats.org/officeDocument/2006/relationships/slide" Target="slides/slide112.xml"/><Relationship Id="rId125" Type="http://schemas.openxmlformats.org/officeDocument/2006/relationships/slide" Target="slides/slide113.xml"/><Relationship Id="rId126" Type="http://schemas.openxmlformats.org/officeDocument/2006/relationships/slide" Target="slides/slide114.xml"/><Relationship Id="rId127" Type="http://schemas.openxmlformats.org/officeDocument/2006/relationships/slide" Target="slides/slide115.xml"/><Relationship Id="rId128" Type="http://schemas.openxmlformats.org/officeDocument/2006/relationships/slide" Target="slides/slide116.xml"/><Relationship Id="rId129" Type="http://schemas.openxmlformats.org/officeDocument/2006/relationships/slide" Target="slides/slide117.xml"/><Relationship Id="rId130" Type="http://schemas.openxmlformats.org/officeDocument/2006/relationships/slide" Target="slides/slide118.xml"/><Relationship Id="rId131" Type="http://schemas.openxmlformats.org/officeDocument/2006/relationships/slide" Target="slides/slide119.xml"/><Relationship Id="rId132" Type="http://schemas.openxmlformats.org/officeDocument/2006/relationships/slide" Target="slides/slide120.xml"/><Relationship Id="rId133" Type="http://schemas.openxmlformats.org/officeDocument/2006/relationships/slide" Target="slides/slide121.xml"/><Relationship Id="rId134" Type="http://schemas.openxmlformats.org/officeDocument/2006/relationships/slide" Target="slides/slide122.xml"/><Relationship Id="rId135" Type="http://schemas.openxmlformats.org/officeDocument/2006/relationships/slide" Target="slides/slide123.xml"/><Relationship Id="rId136" Type="http://schemas.openxmlformats.org/officeDocument/2006/relationships/slide" Target="slides/slide124.xml"/><Relationship Id="rId137" Type="http://schemas.openxmlformats.org/officeDocument/2006/relationships/slide" Target="slides/slide125.xml"/><Relationship Id="rId138" Type="http://schemas.openxmlformats.org/officeDocument/2006/relationships/slide" Target="slides/slide126.xml"/><Relationship Id="rId139" Type="http://schemas.openxmlformats.org/officeDocument/2006/relationships/slide" Target="slides/slide127.xml"/><Relationship Id="rId140" Type="http://schemas.openxmlformats.org/officeDocument/2006/relationships/slide" Target="slides/slide128.xml"/><Relationship Id="rId141" Type="http://schemas.openxmlformats.org/officeDocument/2006/relationships/slide" Target="slides/slide129.xml"/><Relationship Id="rId142" Type="http://schemas.openxmlformats.org/officeDocument/2006/relationships/slide" Target="slides/slide130.xml"/><Relationship Id="rId143" Type="http://schemas.openxmlformats.org/officeDocument/2006/relationships/slide" Target="slides/slide131.xml"/><Relationship Id="rId144" Type="http://schemas.openxmlformats.org/officeDocument/2006/relationships/slide" Target="slides/slide132.xml"/><Relationship Id="rId145" Type="http://schemas.openxmlformats.org/officeDocument/2006/relationships/slide" Target="slides/slide133.xml"/><Relationship Id="rId146" Type="http://schemas.openxmlformats.org/officeDocument/2006/relationships/slide" Target="slides/slide134.xml"/><Relationship Id="rId147" Type="http://schemas.openxmlformats.org/officeDocument/2006/relationships/slide" Target="slides/slide135.xml"/><Relationship Id="rId148" Type="http://schemas.openxmlformats.org/officeDocument/2006/relationships/slide" Target="slides/slide136.xml"/><Relationship Id="rId149" Type="http://schemas.openxmlformats.org/officeDocument/2006/relationships/slide" Target="slides/slide137.xml"/><Relationship Id="rId150" Type="http://schemas.openxmlformats.org/officeDocument/2006/relationships/slide" Target="slides/slide138.xml"/><Relationship Id="rId151" Type="http://schemas.openxmlformats.org/officeDocument/2006/relationships/slide" Target="slides/slide139.xml"/><Relationship Id="rId152" Type="http://schemas.openxmlformats.org/officeDocument/2006/relationships/slide" Target="slides/slide140.xml"/><Relationship Id="rId153" Type="http://schemas.openxmlformats.org/officeDocument/2006/relationships/slide" Target="slides/slide141.xml"/><Relationship Id="rId154" Type="http://schemas.openxmlformats.org/officeDocument/2006/relationships/slide" Target="slides/slide142.xml"/><Relationship Id="rId155" Type="http://schemas.openxmlformats.org/officeDocument/2006/relationships/slide" Target="slides/slide143.xml"/><Relationship Id="rId156" Type="http://schemas.openxmlformats.org/officeDocument/2006/relationships/slide" Target="slides/slide144.xml"/><Relationship Id="rId157" Type="http://schemas.openxmlformats.org/officeDocument/2006/relationships/slide" Target="slides/slide145.xml"/><Relationship Id="rId158" Type="http://schemas.openxmlformats.org/officeDocument/2006/relationships/slide" Target="slides/slide146.xml"/><Relationship Id="rId159" Type="http://schemas.openxmlformats.org/officeDocument/2006/relationships/slide" Target="slides/slide147.xml"/><Relationship Id="rId160" Type="http://schemas.openxmlformats.org/officeDocument/2006/relationships/slide" Target="slides/slide148.xml"/><Relationship Id="rId161" Type="http://schemas.openxmlformats.org/officeDocument/2006/relationships/slide" Target="slides/slide149.xml"/><Relationship Id="rId162" Type="http://schemas.openxmlformats.org/officeDocument/2006/relationships/slide" Target="slides/slide150.xml"/><Relationship Id="rId163" Type="http://schemas.openxmlformats.org/officeDocument/2006/relationships/slide" Target="slides/slide151.xml"/><Relationship Id="rId164" Type="http://schemas.openxmlformats.org/officeDocument/2006/relationships/slide" Target="slides/slide152.xml"/><Relationship Id="rId165" Type="http://schemas.openxmlformats.org/officeDocument/2006/relationships/slide" Target="slides/slide153.xml"/><Relationship Id="rId166" Type="http://schemas.openxmlformats.org/officeDocument/2006/relationships/slide" Target="slides/slide154.xml"/><Relationship Id="rId167" Type="http://schemas.openxmlformats.org/officeDocument/2006/relationships/slide" Target="slides/slide155.xml"/><Relationship Id="rId168" Type="http://schemas.openxmlformats.org/officeDocument/2006/relationships/slide" Target="slides/slide156.xml"/><Relationship Id="rId169" Type="http://schemas.openxmlformats.org/officeDocument/2006/relationships/slide" Target="slides/slide157.xml"/><Relationship Id="rId170" Type="http://schemas.openxmlformats.org/officeDocument/2006/relationships/slide" Target="slides/slide158.xml"/><Relationship Id="rId171" Type="http://schemas.openxmlformats.org/officeDocument/2006/relationships/slide" Target="slides/slide159.xml"/><Relationship Id="rId172" Type="http://schemas.openxmlformats.org/officeDocument/2006/relationships/slide" Target="slides/slide160.xml"/><Relationship Id="rId173" Type="http://schemas.openxmlformats.org/officeDocument/2006/relationships/slide" Target="slides/slide161.xml"/><Relationship Id="rId174" Type="http://schemas.openxmlformats.org/officeDocument/2006/relationships/slide" Target="slides/slide162.xml"/><Relationship Id="rId175" Type="http://schemas.openxmlformats.org/officeDocument/2006/relationships/slide" Target="slides/slide163.xml"/><Relationship Id="rId176" Type="http://schemas.openxmlformats.org/officeDocument/2006/relationships/slide" Target="slides/slide164.xml"/><Relationship Id="rId177" Type="http://schemas.openxmlformats.org/officeDocument/2006/relationships/slide" Target="slides/slide165.xml"/><Relationship Id="rId178" Type="http://schemas.openxmlformats.org/officeDocument/2006/relationships/slide" Target="slides/slide166.xml"/><Relationship Id="rId179" Type="http://schemas.openxmlformats.org/officeDocument/2006/relationships/slide" Target="slides/slide167.xml"/><Relationship Id="rId180" Type="http://schemas.openxmlformats.org/officeDocument/2006/relationships/slide" Target="slides/slide168.xml"/><Relationship Id="rId181" Type="http://schemas.openxmlformats.org/officeDocument/2006/relationships/slide" Target="slides/slide169.xml"/><Relationship Id="rId182" Type="http://schemas.openxmlformats.org/officeDocument/2006/relationships/slide" Target="slides/slide170.xml"/><Relationship Id="rId183" Type="http://schemas.openxmlformats.org/officeDocument/2006/relationships/slide" Target="slides/slide171.xml"/><Relationship Id="rId184" Type="http://schemas.openxmlformats.org/officeDocument/2006/relationships/slide" Target="slides/slide172.xml"/><Relationship Id="rId185" Type="http://schemas.openxmlformats.org/officeDocument/2006/relationships/slide" Target="slides/slide173.xml"/><Relationship Id="rId186" Type="http://schemas.openxmlformats.org/officeDocument/2006/relationships/slide" Target="slides/slide174.xml"/><Relationship Id="rId187" Type="http://schemas.openxmlformats.org/officeDocument/2006/relationships/slide" Target="slides/slide175.xml"/><Relationship Id="rId188" Type="http://schemas.openxmlformats.org/officeDocument/2006/relationships/slide" Target="slides/slide176.xml"/><Relationship Id="rId189" Type="http://schemas.openxmlformats.org/officeDocument/2006/relationships/slide" Target="slides/slide177.xml"/><Relationship Id="rId190" Type="http://schemas.openxmlformats.org/officeDocument/2006/relationships/slide" Target="slides/slide178.xml"/><Relationship Id="rId191" Type="http://schemas.openxmlformats.org/officeDocument/2006/relationships/slide" Target="slides/slide179.xml"/><Relationship Id="rId192" Type="http://schemas.openxmlformats.org/officeDocument/2006/relationships/slide" Target="slides/slide180.xml"/><Relationship Id="rId193" Type="http://schemas.openxmlformats.org/officeDocument/2006/relationships/slide" Target="slides/slide181.xml"/><Relationship Id="rId194" Type="http://schemas.openxmlformats.org/officeDocument/2006/relationships/slide" Target="slides/slide182.xml"/><Relationship Id="rId195" Type="http://schemas.openxmlformats.org/officeDocument/2006/relationships/slide" Target="slides/slide183.xml"/><Relationship Id="rId196" Type="http://schemas.openxmlformats.org/officeDocument/2006/relationships/slide" Target="slides/slide184.xml"/><Relationship Id="rId197" Type="http://schemas.openxmlformats.org/officeDocument/2006/relationships/slide" Target="slides/slide185.xml"/><Relationship Id="rId198" Type="http://schemas.openxmlformats.org/officeDocument/2006/relationships/slide" Target="slides/slide186.xml"/><Relationship Id="rId199" Type="http://schemas.openxmlformats.org/officeDocument/2006/relationships/slide" Target="slides/slide187.xml"/><Relationship Id="rId200" Type="http://schemas.openxmlformats.org/officeDocument/2006/relationships/slide" Target="slides/slide188.xml"/><Relationship Id="rId201" Type="http://schemas.openxmlformats.org/officeDocument/2006/relationships/slide" Target="slides/slide189.xml"/><Relationship Id="rId202" Type="http://schemas.openxmlformats.org/officeDocument/2006/relationships/slide" Target="slides/slide190.xml"/><Relationship Id="rId203" Type="http://schemas.openxmlformats.org/officeDocument/2006/relationships/slide" Target="slides/slide191.xml"/><Relationship Id="rId204" Type="http://schemas.openxmlformats.org/officeDocument/2006/relationships/slide" Target="slides/slide192.xml"/><Relationship Id="rId205" Type="http://schemas.openxmlformats.org/officeDocument/2006/relationships/slide" Target="slides/slide193.xml"/><Relationship Id="rId206" Type="http://schemas.openxmlformats.org/officeDocument/2006/relationships/slide" Target="slides/slide194.xml"/><Relationship Id="rId207" Type="http://schemas.openxmlformats.org/officeDocument/2006/relationships/slide" Target="slides/slide195.xml"/><Relationship Id="rId208" Type="http://schemas.openxmlformats.org/officeDocument/2006/relationships/slide" Target="slides/slide196.xml"/><Relationship Id="rId209" Type="http://schemas.openxmlformats.org/officeDocument/2006/relationships/slide" Target="slides/slide197.xml"/><Relationship Id="rId210" Type="http://schemas.openxmlformats.org/officeDocument/2006/relationships/slide" Target="slides/slide198.xml"/><Relationship Id="rId211" Type="http://schemas.openxmlformats.org/officeDocument/2006/relationships/slide" Target="slides/slide199.xml"/><Relationship Id="rId212" Type="http://schemas.openxmlformats.org/officeDocument/2006/relationships/slide" Target="slides/slide200.xml"/><Relationship Id="rId213" Type="http://schemas.openxmlformats.org/officeDocument/2006/relationships/slide" Target="slides/slide201.xml"/><Relationship Id="rId214" Type="http://schemas.openxmlformats.org/officeDocument/2006/relationships/slide" Target="slides/slide202.xml"/><Relationship Id="rId215" Type="http://schemas.openxmlformats.org/officeDocument/2006/relationships/slide" Target="slides/slide203.xml"/><Relationship Id="rId216" Type="http://schemas.openxmlformats.org/officeDocument/2006/relationships/slide" Target="slides/slide204.xml"/><Relationship Id="rId217" Type="http://schemas.openxmlformats.org/officeDocument/2006/relationships/slide" Target="slides/slide205.xml"/><Relationship Id="rId218" Type="http://schemas.openxmlformats.org/officeDocument/2006/relationships/slide" Target="slides/slide206.xml"/><Relationship Id="rId219" Type="http://schemas.openxmlformats.org/officeDocument/2006/relationships/slide" Target="slides/slide207.xml"/><Relationship Id="rId220" Type="http://schemas.openxmlformats.org/officeDocument/2006/relationships/slide" Target="slides/slide208.xml"/><Relationship Id="rId221" Type="http://schemas.openxmlformats.org/officeDocument/2006/relationships/slide" Target="slides/slide209.xml"/><Relationship Id="rId222" Type="http://schemas.openxmlformats.org/officeDocument/2006/relationships/slide" Target="slides/slide210.xml"/><Relationship Id="rId223" Type="http://schemas.openxmlformats.org/officeDocument/2006/relationships/slide" Target="slides/slide211.xml"/><Relationship Id="rId224" Type="http://schemas.openxmlformats.org/officeDocument/2006/relationships/slide" Target="slides/slide212.xml"/><Relationship Id="rId225" Type="http://schemas.openxmlformats.org/officeDocument/2006/relationships/slide" Target="slides/slide213.xml"/><Relationship Id="rId226" Type="http://schemas.openxmlformats.org/officeDocument/2006/relationships/slide" Target="slides/slide214.xml"/><Relationship Id="rId227" Type="http://schemas.openxmlformats.org/officeDocument/2006/relationships/slide" Target="slides/slide215.xml"/><Relationship Id="rId228" Type="http://schemas.openxmlformats.org/officeDocument/2006/relationships/slide" Target="slides/slide216.xml"/><Relationship Id="rId229" Type="http://schemas.openxmlformats.org/officeDocument/2006/relationships/slide" Target="slides/slide217.xml"/><Relationship Id="rId230" Type="http://schemas.openxmlformats.org/officeDocument/2006/relationships/slide" Target="slides/slide218.xml"/><Relationship Id="rId231" Type="http://schemas.openxmlformats.org/officeDocument/2006/relationships/slide" Target="slides/slide219.xml"/><Relationship Id="rId232" Type="http://schemas.openxmlformats.org/officeDocument/2006/relationships/slide" Target="slides/slide220.xml"/><Relationship Id="rId233" Type="http://schemas.openxmlformats.org/officeDocument/2006/relationships/slide" Target="slides/slide221.xml"/><Relationship Id="rId234" Type="http://schemas.openxmlformats.org/officeDocument/2006/relationships/slide" Target="slides/slide222.xml"/><Relationship Id="rId235" Type="http://schemas.openxmlformats.org/officeDocument/2006/relationships/slide" Target="slides/slide223.xml"/><Relationship Id="rId236" Type="http://schemas.openxmlformats.org/officeDocument/2006/relationships/slide" Target="slides/slide224.xml"/><Relationship Id="rId237" Type="http://schemas.openxmlformats.org/officeDocument/2006/relationships/slide" Target="slides/slide225.xml"/><Relationship Id="rId238" Type="http://schemas.openxmlformats.org/officeDocument/2006/relationships/slide" Target="slides/slide226.xml"/><Relationship Id="rId239" Type="http://schemas.openxmlformats.org/officeDocument/2006/relationships/slide" Target="slides/slide227.xml"/><Relationship Id="rId240" Type="http://schemas.openxmlformats.org/officeDocument/2006/relationships/slide" Target="slides/slide228.xml"/><Relationship Id="rId241" Type="http://schemas.openxmlformats.org/officeDocument/2006/relationships/slide" Target="slides/slide229.xml"/><Relationship Id="rId242" Type="http://schemas.openxmlformats.org/officeDocument/2006/relationships/slide" Target="slides/slide230.xml"/><Relationship Id="rId243" Type="http://schemas.openxmlformats.org/officeDocument/2006/relationships/slide" Target="slides/slide231.xml"/><Relationship Id="rId244" Type="http://schemas.openxmlformats.org/officeDocument/2006/relationships/slide" Target="slides/slide232.xml"/><Relationship Id="rId245" Type="http://schemas.openxmlformats.org/officeDocument/2006/relationships/slide" Target="slides/slide233.xml"/><Relationship Id="rId246" Type="http://schemas.openxmlformats.org/officeDocument/2006/relationships/slide" Target="slides/slide234.xml"/><Relationship Id="rId247" Type="http://schemas.openxmlformats.org/officeDocument/2006/relationships/slide" Target="slides/slide235.xml"/><Relationship Id="rId248" Type="http://schemas.openxmlformats.org/officeDocument/2006/relationships/slide" Target="slides/slide236.xml"/><Relationship Id="rId249" Type="http://schemas.openxmlformats.org/officeDocument/2006/relationships/slide" Target="slides/slide237.xml"/><Relationship Id="rId250" Type="http://schemas.openxmlformats.org/officeDocument/2006/relationships/slide" Target="slides/slide238.xml"/><Relationship Id="rId251" Type="http://schemas.openxmlformats.org/officeDocument/2006/relationships/slide" Target="slides/slide239.xml"/><Relationship Id="rId252" Type="http://schemas.openxmlformats.org/officeDocument/2006/relationships/slide" Target="slides/slide240.xml"/><Relationship Id="rId253" Type="http://schemas.openxmlformats.org/officeDocument/2006/relationships/slide" Target="slides/slide241.xml"/><Relationship Id="rId254" Type="http://schemas.openxmlformats.org/officeDocument/2006/relationships/slide" Target="slides/slide242.xml"/><Relationship Id="rId255" Type="http://schemas.openxmlformats.org/officeDocument/2006/relationships/slide" Target="slides/slide243.xml"/><Relationship Id="rId256" Type="http://schemas.openxmlformats.org/officeDocument/2006/relationships/slide" Target="slides/slide244.xml"/><Relationship Id="rId257" Type="http://schemas.openxmlformats.org/officeDocument/2006/relationships/slide" Target="slides/slide245.xml"/><Relationship Id="rId258" Type="http://schemas.openxmlformats.org/officeDocument/2006/relationships/slide" Target="slides/slide246.xml"/><Relationship Id="rId259" Type="http://schemas.openxmlformats.org/officeDocument/2006/relationships/slide" Target="slides/slide247.xml"/><Relationship Id="rId260" Type="http://schemas.openxmlformats.org/officeDocument/2006/relationships/slide" Target="slides/slide248.xml"/><Relationship Id="rId261" Type="http://schemas.openxmlformats.org/officeDocument/2006/relationships/slide" Target="slides/slide249.xml"/><Relationship Id="rId262" Type="http://schemas.openxmlformats.org/officeDocument/2006/relationships/slide" Target="slides/slide250.xml"/><Relationship Id="rId26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82AA17A-A11D-4E2A-9250-3EA4F8135FC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0296F68-F840-4616-B8F3-62DFAE5F0F4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8CFD86A9-4BAB-4F0E-AFCD-CE24B25E7A8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D3A66054-A9EC-4199-A846-DB60B92AF72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EA1CC32E-5A18-4439-90AF-C13B01CC5F2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554F3C24-6841-4CC4-A21B-CED02D33231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F181082E-3E77-449F-971E-370D205CE1F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6DB2D216-10CC-49AD-A8F2-E5D5246EF97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E6CCC080-4524-4ADD-B704-1AEA87C1CD5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491E7675-3CFF-4A91-A1DB-7C6F2A2C3A1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4DA6EA75-B185-45F5-B083-8C99E484F30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E8716E0-04D3-4F23-A667-D018898E7FE9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C854F7F-BF87-4929-8619-CB1DC6116189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629400" y="274680"/>
            <a:ext cx="205704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274680"/>
            <a:ext cx="601956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79646E5-C7E6-416E-81F0-F5C57B5E119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C0D7E74-3116-4FE1-BA80-844DB791B869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22160" y="4406760"/>
            <a:ext cx="7772040" cy="13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4000" spc="-1" strike="noStrike" cap="all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722160" y="2906640"/>
            <a:ext cx="77720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533EC6E-9F62-4347-8BEC-B0934E22CFB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A48CCAF-8047-416B-9893-49B8B6F6E320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90404329-A498-45A2-AB51-9C11DA05A774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DE1F5FAB-DF32-4753-B39C-55EB32A53B37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447C5CE-C113-4E69-A10B-266691F17198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2880"/>
            <a:ext cx="3007800" cy="1161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575160" y="272880"/>
            <a:ext cx="5111280" cy="5852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1434960"/>
            <a:ext cx="3007800" cy="4690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28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29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0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12666854-5A4A-4E5A-AED4-027A59DD9ED7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792440" y="4800600"/>
            <a:ext cx="5486040" cy="56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792440" y="61272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1792440" y="5367240"/>
            <a:ext cx="5486040" cy="804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5439DC7-7185-4BAE-B4D9-EF882859E1B8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21)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22)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23)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24)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25)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27)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28)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29)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30)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31)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32)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33)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34)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35)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36)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37)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38)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41)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42)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43)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44)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45)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46)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47)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48)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49)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50)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51)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52)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54)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55)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56)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57)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58)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59)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60)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61)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62)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63)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64)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65)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66)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67)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68)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69)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70)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71)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72)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73)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74)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75)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76)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77)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78)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79)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80)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81)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82)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83)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84)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85)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86)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87)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88)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89)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90)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91)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92)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93)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94)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95)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96)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97)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98)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99)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100)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101)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102)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103)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104)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105)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106)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107)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108)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109)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110)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111)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112)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113)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114)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115)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116)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117)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118)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119)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120)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121)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122)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123)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124)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125)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126)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127)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128)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129)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130)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131)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132)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133)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134)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135)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136)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137)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138)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139)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140)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141)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142)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143)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144)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145)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146)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147)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148)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149)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150)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151)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152)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153)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154)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155)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156)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157)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158)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159)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160)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161)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162)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163)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164)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165)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166)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167)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168)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169)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170)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171)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172)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173)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174)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175)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176)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177)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178)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179)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180)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181)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182)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183)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184)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185)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186)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187)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188)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189)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190)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191)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192)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193)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5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194)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195)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196)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5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197)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198)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199)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200)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201)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202)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203)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204)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205)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206)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207)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208)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209)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210)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211)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212)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213)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214)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215)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216)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217)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218)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219)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220)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221)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222)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223)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224)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225)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226)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227)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228)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229)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230)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231)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232)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233)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234)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235)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236)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237)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238)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239)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240)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241)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242)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243)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244)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245)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246)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247)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248)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249)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250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250)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LibreOffice/24.2.7.2$Linux_X86_64 LibreOffice_project/420$Build-2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en-US</dc:language>
  <cp:lastModifiedBy>Steve Canny</cp:lastModifiedBy>
  <dcterms:modified xsi:type="dcterms:W3CDTF">2013-01-27T09:15:58Z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