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Lorem ipsum dolor sit amet, consectetur adipiscing elit. Sed do eiusmod tempor incididunt ut labore et dolore magna aliqua. (paragraph 1)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Sed do eiusmod tempor incididunt ut labore et dolore magna aliqua. Excepteur sint occaecat cupidatat non proident, sunt in culpa qui. (paragraph 2)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Ut enim ad minim veniam, quis nostrud exercitation ullamco laboris. Blanditiis praesentium voluptatum deleniti atque corrupti quos dolores. (paragraph 3)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4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Duis aute irure dolor in reprehenderit in voluptate velit esse cillum. Itaque earum rerum hic tenetur a sapiente delectus, ut aut reiciendis. (paragraph 4)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Excepteur sint occaecat cupidatat non proident, sunt in culpa qui. Sed do eiusmod tempor incididunt ut labore et dolore magna aliqua. (paragraph 5)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6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Officia deserunt mollit anim id est laborum et dolore magnam aliquam. Excepteur sint occaecat cupidatat non proident, sunt in culpa qui. (paragraph 6)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7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At vero eos et accusamus et iusto odio dignissimos ducimus qui. Blanditiis praesentium voluptatum deleniti atque corrupti quos dolores. (paragraph 7)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Blanditiis praesentium voluptatum deleniti atque corrupti quos dolores. Itaque earum rerum hic tenetur a sapiente delectus, ut aut reiciendis. (paragraph 8)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9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Nam libero tempore, cum soluta nobis est eligendi optio cumque nihil. Sed do eiusmod tempor incididunt ut labore et dolore magna aliqua. (paragraph 9)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10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Temporibus autem quibusdam et aut officiis debitis aut rerum necessitatibus. Excepteur sint occaecat cupidatat non proident, sunt in culpa qui. (paragraph 10)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