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2)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3)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4)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5)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6)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7)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8)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9)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10)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Itaque earum rerum hic tenetur a sapiente delectus, ut aut reiciendis. Blanditiis praesentium voluptatum deleniti atque corrupti quos dolores. (paragraph 11)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GetSampleData.com provides free sample files for development and QA testing. Itaque earum rerum hic tenetur a sapiente delectus, ut aut reiciendis. (paragraph 12)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13)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14)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15)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16)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17)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18)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19)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20)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