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6)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7)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8)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9)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10)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11)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12)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13)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14)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15)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16)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17)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18)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19)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20)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21)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22)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23)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24)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25)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26)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27)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28)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29)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30)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31)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32)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33)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34)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35)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36)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37)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38)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39)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40)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