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2)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3)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4)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5)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6)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7)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8)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9)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10)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11)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12)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13)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14)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15)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16)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17)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18)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19)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20)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21)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22)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23)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24)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25)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26)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27)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28)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29)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30)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31)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32)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33)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34)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35)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36)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37)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38)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39)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40)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41)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42)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43)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44)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45)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46)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47)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48)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49)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50)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51)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52)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53)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54)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55)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56)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57)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58)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59)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60)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61)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62)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63)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64)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65)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66)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67)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68)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69)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70)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71)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72)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73)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74)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75)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76)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77)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78)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79)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80)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