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9)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11)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12)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13)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14)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15)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17)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18)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19)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20)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21)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22)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23)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24)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25)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26)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27)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28)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29)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30)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31)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32)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33)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34)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35)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36)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37)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38)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39)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40)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41)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42)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43)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44)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45)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46)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47)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48)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49)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50)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51)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52)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53)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54)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55)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56)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57)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58)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59)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60)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61)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62)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63)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64)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65)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66)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67)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68)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69)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70)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71)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72)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73)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74)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75)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76)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77)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78)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79)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80)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81)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82)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83)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84)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85)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86)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87)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88)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89)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90)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91)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92)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93)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94)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95)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96)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97)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98)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99)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100)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101)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102)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103)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104)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105)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106)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107)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108)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109)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110)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111)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112)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113)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114)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115)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116)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117)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118)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119)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120)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121)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122)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123)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124)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125)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126)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127)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128)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129)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130)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131)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132)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133)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134)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135)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136)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137)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138)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139)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140)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141)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142)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143)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144)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145)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146)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147)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148)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149)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150)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