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22)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23)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24)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26)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27)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28)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29)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30)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31)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32)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33)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34)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35)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36)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37)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38)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39)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40)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41)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42)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43)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44)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45)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46)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47)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48)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49)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50)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51)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52)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53)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54)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55)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56)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57)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58)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59)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60)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61)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62)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63)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64)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65)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66)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67)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68)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69)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70)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71)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72)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73)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74)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75)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76)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77)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78)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79)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80)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81)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82)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83)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84)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85)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86)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87)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88)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89)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90)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91)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92)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93)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94)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95)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96)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97)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98)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99)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100)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101)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102)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103)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104)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105)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106)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107)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108)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109)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110)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111)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112)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113)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114)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115)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116)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117)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118)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119)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120)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121)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122)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123)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124)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125)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126)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127)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128)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129)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130)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131)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132)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133)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134)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135)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136)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137)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138)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139)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140)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141)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142)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143)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144)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145)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146)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147)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148)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149)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150)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151)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152)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153)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154)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155)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156)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157)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158)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159)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160)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161)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162)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163)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164)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165)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166)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167)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168)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169)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170)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171)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172)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173)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174)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175)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176)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177)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178)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179)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180)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181)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182)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183)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184)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185)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186)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187)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188)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189)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190)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191)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192)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193)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194)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195)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196)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197)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198)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199)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200)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201)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202)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203)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204)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205)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206)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207)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208)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209)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210)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211)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212)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213)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214)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215)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216)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217)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218)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219)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220)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221)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222)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223)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224)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225)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226)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227)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228)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229)</a:t>
            </a: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230)</a:t>
            </a: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231)</a:t>
            </a: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232)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233)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234)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235)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236)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237)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238)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239)</a:t>
            </a: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240)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241)</a:t>
            </a: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242)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243)</a:t>
            </a: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244)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245)</a:t>
            </a: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246)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247)</a:t>
            </a: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248)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249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249)</a:t>
            </a: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250)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